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383" r:id="rId5"/>
    <p:sldId id="411" r:id="rId6"/>
    <p:sldId id="407" r:id="rId7"/>
    <p:sldId id="430" r:id="rId8"/>
    <p:sldId id="408" r:id="rId9"/>
    <p:sldId id="424" r:id="rId10"/>
    <p:sldId id="425" r:id="rId11"/>
    <p:sldId id="426" r:id="rId12"/>
    <p:sldId id="427" r:id="rId13"/>
    <p:sldId id="428" r:id="rId14"/>
    <p:sldId id="429" r:id="rId15"/>
    <p:sldId id="423" r:id="rId16"/>
  </p:sldIdLst>
  <p:sldSz cx="9144000" cy="6858000" type="screen4x3"/>
  <p:notesSz cx="6858000" cy="9215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anna Parker" initials="dlp" lastIdx="2" clrIdx="0"/>
  <p:cmAuthor id="1" name="Dawn M. Adams" initials="DM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CAD"/>
    <a:srgbClr val="339966"/>
    <a:srgbClr val="8EA5B3"/>
    <a:srgbClr val="67A864"/>
    <a:srgbClr val="6268A6"/>
    <a:srgbClr val="5CB37C"/>
    <a:srgbClr val="5EAFA6"/>
    <a:srgbClr val="43333E"/>
    <a:srgbClr val="526B67"/>
    <a:srgbClr val="B6C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D26F5-4434-7528-4C00-705053932129}" v="46" dt="2022-10-13T17:16:50.576"/>
    <p1510:client id="{76CA5167-4A96-17E9-3C9E-11ADD986B5EA}" v="95" dt="2022-10-25T15:53:34.369"/>
    <p1510:client id="{C192582B-ECB7-7662-780A-75585DE201C3}" v="670" dt="2022-10-13T17:57:45.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7" autoAdjust="0"/>
    <p:restoredTop sz="64010" autoAdjust="0"/>
  </p:normalViewPr>
  <p:slideViewPr>
    <p:cSldViewPr>
      <p:cViewPr varScale="1">
        <p:scale>
          <a:sx n="73" d="100"/>
          <a:sy n="73" d="100"/>
        </p:scale>
        <p:origin x="2622" y="78"/>
      </p:cViewPr>
      <p:guideLst>
        <p:guide orient="horz" pos="2160"/>
        <p:guide pos="2880"/>
      </p:guideLst>
    </p:cSldViewPr>
  </p:slideViewPr>
  <p:notesTextViewPr>
    <p:cViewPr>
      <p:scale>
        <a:sx n="125" d="100"/>
        <a:sy n="125" d="100"/>
      </p:scale>
      <p:origin x="0" y="0"/>
    </p:cViewPr>
  </p:notesTextViewPr>
  <p:sorterViewPr>
    <p:cViewPr>
      <p:scale>
        <a:sx n="85" d="100"/>
        <a:sy n="85" d="100"/>
      </p:scale>
      <p:origin x="0" y="3029"/>
    </p:cViewPr>
  </p:sorterViewPr>
  <p:notesViewPr>
    <p:cSldViewPr>
      <p:cViewPr varScale="1">
        <p:scale>
          <a:sx n="58" d="100"/>
          <a:sy n="58" d="100"/>
        </p:scale>
        <p:origin x="-1661" y="-72"/>
      </p:cViewPr>
      <p:guideLst>
        <p:guide orient="horz" pos="290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ett, Marfel (DBHDS)" userId="S::marfel.barnett@dbhds.virginia.gov::a6feb833-bf87-4427-8dd2-dc77ac37a8ca" providerId="AD" clId="Web-{C192582B-ECB7-7662-780A-75585DE201C3}"/>
    <pc:docChg chg="addSld delSld modSld">
      <pc:chgData name="Barnett, Marfel (DBHDS)" userId="S::marfel.barnett@dbhds.virginia.gov::a6feb833-bf87-4427-8dd2-dc77ac37a8ca" providerId="AD" clId="Web-{C192582B-ECB7-7662-780A-75585DE201C3}" dt="2022-10-13T17:57:45.890" v="449" actId="20577"/>
      <pc:docMkLst>
        <pc:docMk/>
      </pc:docMkLst>
      <pc:sldChg chg="addSp modSp">
        <pc:chgData name="Barnett, Marfel (DBHDS)" userId="S::marfel.barnett@dbhds.virginia.gov::a6feb833-bf87-4427-8dd2-dc77ac37a8ca" providerId="AD" clId="Web-{C192582B-ECB7-7662-780A-75585DE201C3}" dt="2022-10-13T17:22:59.156" v="4" actId="1076"/>
        <pc:sldMkLst>
          <pc:docMk/>
          <pc:sldMk cId="0" sldId="383"/>
        </pc:sldMkLst>
        <pc:spChg chg="mod">
          <ac:chgData name="Barnett, Marfel (DBHDS)" userId="S::marfel.barnett@dbhds.virginia.gov::a6feb833-bf87-4427-8dd2-dc77ac37a8ca" providerId="AD" clId="Web-{C192582B-ECB7-7662-780A-75585DE201C3}" dt="2022-10-13T17:22:59.156" v="4" actId="1076"/>
          <ac:spMkLst>
            <pc:docMk/>
            <pc:sldMk cId="0" sldId="383"/>
            <ac:spMk id="4" creationId="{00000000-0000-0000-0000-000000000000}"/>
          </ac:spMkLst>
        </pc:spChg>
        <pc:spChg chg="mod">
          <ac:chgData name="Barnett, Marfel (DBHDS)" userId="S::marfel.barnett@dbhds.virginia.gov::a6feb833-bf87-4427-8dd2-dc77ac37a8ca" providerId="AD" clId="Web-{C192582B-ECB7-7662-780A-75585DE201C3}" dt="2022-10-13T17:22:55.828" v="3" actId="1076"/>
          <ac:spMkLst>
            <pc:docMk/>
            <pc:sldMk cId="0" sldId="383"/>
            <ac:spMk id="6" creationId="{00000000-0000-0000-0000-000000000000}"/>
          </ac:spMkLst>
        </pc:spChg>
        <pc:picChg chg="add mod">
          <ac:chgData name="Barnett, Marfel (DBHDS)" userId="S::marfel.barnett@dbhds.virginia.gov::a6feb833-bf87-4427-8dd2-dc77ac37a8ca" providerId="AD" clId="Web-{C192582B-ECB7-7662-780A-75585DE201C3}" dt="2022-10-13T17:21:58.515" v="2" actId="1076"/>
          <ac:picMkLst>
            <pc:docMk/>
            <pc:sldMk cId="0" sldId="383"/>
            <ac:picMk id="2" creationId="{FDE78A7D-E3FF-5101-A8A2-3E1F3B4D9064}"/>
          </ac:picMkLst>
        </pc:picChg>
      </pc:sldChg>
      <pc:sldChg chg="delSp modSp">
        <pc:chgData name="Barnett, Marfel (DBHDS)" userId="S::marfel.barnett@dbhds.virginia.gov::a6feb833-bf87-4427-8dd2-dc77ac37a8ca" providerId="AD" clId="Web-{C192582B-ECB7-7662-780A-75585DE201C3}" dt="2022-10-13T17:27:28.690" v="38" actId="20577"/>
        <pc:sldMkLst>
          <pc:docMk/>
          <pc:sldMk cId="0" sldId="407"/>
        </pc:sldMkLst>
        <pc:spChg chg="mod">
          <ac:chgData name="Barnett, Marfel (DBHDS)" userId="S::marfel.barnett@dbhds.virginia.gov::a6feb833-bf87-4427-8dd2-dc77ac37a8ca" providerId="AD" clId="Web-{C192582B-ECB7-7662-780A-75585DE201C3}" dt="2022-10-13T17:25:23.142" v="22" actId="20577"/>
          <ac:spMkLst>
            <pc:docMk/>
            <pc:sldMk cId="0" sldId="407"/>
            <ac:spMk id="2" creationId="{00000000-0000-0000-0000-000000000000}"/>
          </ac:spMkLst>
        </pc:spChg>
        <pc:spChg chg="mod">
          <ac:chgData name="Barnett, Marfel (DBHDS)" userId="S::marfel.barnett@dbhds.virginia.gov::a6feb833-bf87-4427-8dd2-dc77ac37a8ca" providerId="AD" clId="Web-{C192582B-ECB7-7662-780A-75585DE201C3}" dt="2022-10-13T17:27:28.690" v="38" actId="20577"/>
          <ac:spMkLst>
            <pc:docMk/>
            <pc:sldMk cId="0" sldId="407"/>
            <ac:spMk id="4" creationId="{00000000-0000-0000-0000-000000000000}"/>
          </ac:spMkLst>
        </pc:spChg>
        <pc:spChg chg="del mod">
          <ac:chgData name="Barnett, Marfel (DBHDS)" userId="S::marfel.barnett@dbhds.virginia.gov::a6feb833-bf87-4427-8dd2-dc77ac37a8ca" providerId="AD" clId="Web-{C192582B-ECB7-7662-780A-75585DE201C3}" dt="2022-10-13T17:25:30.439" v="24"/>
          <ac:spMkLst>
            <pc:docMk/>
            <pc:sldMk cId="0" sldId="407"/>
            <ac:spMk id="5" creationId="{00000000-0000-0000-0000-000000000000}"/>
          </ac:spMkLst>
        </pc:spChg>
      </pc:sldChg>
      <pc:sldChg chg="addSp delSp modSp">
        <pc:chgData name="Barnett, Marfel (DBHDS)" userId="S::marfel.barnett@dbhds.virginia.gov::a6feb833-bf87-4427-8dd2-dc77ac37a8ca" providerId="AD" clId="Web-{C192582B-ECB7-7662-780A-75585DE201C3}" dt="2022-10-13T17:29:15.972" v="66" actId="20577"/>
        <pc:sldMkLst>
          <pc:docMk/>
          <pc:sldMk cId="1950311821" sldId="408"/>
        </pc:sldMkLst>
        <pc:spChg chg="mod">
          <ac:chgData name="Barnett, Marfel (DBHDS)" userId="S::marfel.barnett@dbhds.virginia.gov::a6feb833-bf87-4427-8dd2-dc77ac37a8ca" providerId="AD" clId="Web-{C192582B-ECB7-7662-780A-75585DE201C3}" dt="2022-10-13T17:29:15.972" v="66" actId="20577"/>
          <ac:spMkLst>
            <pc:docMk/>
            <pc:sldMk cId="1950311821" sldId="408"/>
            <ac:spMk id="2" creationId="{00000000-0000-0000-0000-000000000000}"/>
          </ac:spMkLst>
        </pc:spChg>
        <pc:spChg chg="del">
          <ac:chgData name="Barnett, Marfel (DBHDS)" userId="S::marfel.barnett@dbhds.virginia.gov::a6feb833-bf87-4427-8dd2-dc77ac37a8ca" providerId="AD" clId="Web-{C192582B-ECB7-7662-780A-75585DE201C3}" dt="2022-10-13T17:27:45.908" v="47"/>
          <ac:spMkLst>
            <pc:docMk/>
            <pc:sldMk cId="1950311821" sldId="408"/>
            <ac:spMk id="5" creationId="{00000000-0000-0000-0000-000000000000}"/>
          </ac:spMkLst>
        </pc:spChg>
        <pc:spChg chg="del mod">
          <ac:chgData name="Barnett, Marfel (DBHDS)" userId="S::marfel.barnett@dbhds.virginia.gov::a6feb833-bf87-4427-8dd2-dc77ac37a8ca" providerId="AD" clId="Web-{C192582B-ECB7-7662-780A-75585DE201C3}" dt="2022-10-13T17:27:43.190" v="45"/>
          <ac:spMkLst>
            <pc:docMk/>
            <pc:sldMk cId="1950311821" sldId="408"/>
            <ac:spMk id="6" creationId="{00000000-0000-0000-0000-000000000000}"/>
          </ac:spMkLst>
        </pc:spChg>
        <pc:spChg chg="del mod">
          <ac:chgData name="Barnett, Marfel (DBHDS)" userId="S::marfel.barnett@dbhds.virginia.gov::a6feb833-bf87-4427-8dd2-dc77ac37a8ca" providerId="AD" clId="Web-{C192582B-ECB7-7662-780A-75585DE201C3}" dt="2022-10-13T17:27:41.830" v="44"/>
          <ac:spMkLst>
            <pc:docMk/>
            <pc:sldMk cId="1950311821" sldId="408"/>
            <ac:spMk id="7" creationId="{00000000-0000-0000-0000-000000000000}"/>
          </ac:spMkLst>
        </pc:spChg>
        <pc:spChg chg="add del mod">
          <ac:chgData name="Barnett, Marfel (DBHDS)" userId="S::marfel.barnett@dbhds.virginia.gov::a6feb833-bf87-4427-8dd2-dc77ac37a8ca" providerId="AD" clId="Web-{C192582B-ECB7-7662-780A-75585DE201C3}" dt="2022-10-13T17:27:34.940" v="40"/>
          <ac:spMkLst>
            <pc:docMk/>
            <pc:sldMk cId="1950311821" sldId="408"/>
            <ac:spMk id="8" creationId="{A7F3BE06-7803-1564-463F-A6CD450334EE}"/>
          </ac:spMkLst>
        </pc:spChg>
        <pc:spChg chg="del">
          <ac:chgData name="Barnett, Marfel (DBHDS)" userId="S::marfel.barnett@dbhds.virginia.gov::a6feb833-bf87-4427-8dd2-dc77ac37a8ca" providerId="AD" clId="Web-{C192582B-ECB7-7662-780A-75585DE201C3}" dt="2022-10-13T17:27:44.299" v="46"/>
          <ac:spMkLst>
            <pc:docMk/>
            <pc:sldMk cId="1950311821" sldId="408"/>
            <ac:spMk id="9" creationId="{00000000-0000-0000-0000-000000000000}"/>
          </ac:spMkLst>
        </pc:spChg>
        <pc:spChg chg="del">
          <ac:chgData name="Barnett, Marfel (DBHDS)" userId="S::marfel.barnett@dbhds.virginia.gov::a6feb833-bf87-4427-8dd2-dc77ac37a8ca" providerId="AD" clId="Web-{C192582B-ECB7-7662-780A-75585DE201C3}" dt="2022-10-13T17:27:38.986" v="41"/>
          <ac:spMkLst>
            <pc:docMk/>
            <pc:sldMk cId="1950311821" sldId="408"/>
            <ac:spMk id="10" creationId="{00000000-0000-0000-0000-000000000000}"/>
          </ac:spMkLst>
        </pc:spChg>
        <pc:spChg chg="del">
          <ac:chgData name="Barnett, Marfel (DBHDS)" userId="S::marfel.barnett@dbhds.virginia.gov::a6feb833-bf87-4427-8dd2-dc77ac37a8ca" providerId="AD" clId="Web-{C192582B-ECB7-7662-780A-75585DE201C3}" dt="2022-10-13T17:27:47.596" v="48"/>
          <ac:spMkLst>
            <pc:docMk/>
            <pc:sldMk cId="1950311821" sldId="408"/>
            <ac:spMk id="11" creationId="{00000000-0000-0000-0000-000000000000}"/>
          </ac:spMkLst>
        </pc:spChg>
        <pc:picChg chg="del">
          <ac:chgData name="Barnett, Marfel (DBHDS)" userId="S::marfel.barnett@dbhds.virginia.gov::a6feb833-bf87-4427-8dd2-dc77ac37a8ca" providerId="AD" clId="Web-{C192582B-ECB7-7662-780A-75585DE201C3}" dt="2022-10-13T17:27:31.721" v="39"/>
          <ac:picMkLst>
            <pc:docMk/>
            <pc:sldMk cId="1950311821" sldId="408"/>
            <ac:picMk id="4" creationId="{00000000-0000-0000-0000-000000000000}"/>
          </ac:picMkLst>
        </pc:picChg>
        <pc:picChg chg="add mod">
          <ac:chgData name="Barnett, Marfel (DBHDS)" userId="S::marfel.barnett@dbhds.virginia.gov::a6feb833-bf87-4427-8dd2-dc77ac37a8ca" providerId="AD" clId="Web-{C192582B-ECB7-7662-780A-75585DE201C3}" dt="2022-10-13T17:28:30.112" v="57" actId="1076"/>
          <ac:picMkLst>
            <pc:docMk/>
            <pc:sldMk cId="1950311821" sldId="408"/>
            <ac:picMk id="12" creationId="{B40A5CB5-0803-1D9F-0AFF-E0C1ED5DD1BE}"/>
          </ac:picMkLst>
        </pc:picChg>
        <pc:picChg chg="add mod">
          <ac:chgData name="Barnett, Marfel (DBHDS)" userId="S::marfel.barnett@dbhds.virginia.gov::a6feb833-bf87-4427-8dd2-dc77ac37a8ca" providerId="AD" clId="Web-{C192582B-ECB7-7662-780A-75585DE201C3}" dt="2022-10-13T17:28:55.878" v="63" actId="1076"/>
          <ac:picMkLst>
            <pc:docMk/>
            <pc:sldMk cId="1950311821" sldId="408"/>
            <ac:picMk id="13" creationId="{BE73927D-B9C2-DF88-D397-690A6EB3D5E2}"/>
          </ac:picMkLst>
        </pc:picChg>
      </pc:sldChg>
      <pc:sldChg chg="del">
        <pc:chgData name="Barnett, Marfel (DBHDS)" userId="S::marfel.barnett@dbhds.virginia.gov::a6feb833-bf87-4427-8dd2-dc77ac37a8ca" providerId="AD" clId="Web-{C192582B-ECB7-7662-780A-75585DE201C3}" dt="2022-10-13T17:31:01.472" v="84"/>
        <pc:sldMkLst>
          <pc:docMk/>
          <pc:sldMk cId="2155277504" sldId="409"/>
        </pc:sldMkLst>
      </pc:sldChg>
      <pc:sldChg chg="del">
        <pc:chgData name="Barnett, Marfel (DBHDS)" userId="S::marfel.barnett@dbhds.virginia.gov::a6feb833-bf87-4427-8dd2-dc77ac37a8ca" providerId="AD" clId="Web-{C192582B-ECB7-7662-780A-75585DE201C3}" dt="2022-10-13T17:31:05.160" v="90"/>
        <pc:sldMkLst>
          <pc:docMk/>
          <pc:sldMk cId="2745600131" sldId="410"/>
        </pc:sldMkLst>
      </pc:sldChg>
      <pc:sldChg chg="modSp">
        <pc:chgData name="Barnett, Marfel (DBHDS)" userId="S::marfel.barnett@dbhds.virginia.gov::a6feb833-bf87-4427-8dd2-dc77ac37a8ca" providerId="AD" clId="Web-{C192582B-ECB7-7662-780A-75585DE201C3}" dt="2022-10-13T17:24:28.985" v="14" actId="20577"/>
        <pc:sldMkLst>
          <pc:docMk/>
          <pc:sldMk cId="2992702173" sldId="411"/>
        </pc:sldMkLst>
        <pc:spChg chg="mod">
          <ac:chgData name="Barnett, Marfel (DBHDS)" userId="S::marfel.barnett@dbhds.virginia.gov::a6feb833-bf87-4427-8dd2-dc77ac37a8ca" providerId="AD" clId="Web-{C192582B-ECB7-7662-780A-75585DE201C3}" dt="2022-10-13T17:24:28.985" v="14" actId="20577"/>
          <ac:spMkLst>
            <pc:docMk/>
            <pc:sldMk cId="2992702173" sldId="411"/>
            <ac:spMk id="2" creationId="{00000000-0000-0000-0000-000000000000}"/>
          </ac:spMkLst>
        </pc:spChg>
        <pc:spChg chg="mod">
          <ac:chgData name="Barnett, Marfel (DBHDS)" userId="S::marfel.barnett@dbhds.virginia.gov::a6feb833-bf87-4427-8dd2-dc77ac37a8ca" providerId="AD" clId="Web-{C192582B-ECB7-7662-780A-75585DE201C3}" dt="2022-10-13T17:24:22.298" v="13" actId="20577"/>
          <ac:spMkLst>
            <pc:docMk/>
            <pc:sldMk cId="2992702173" sldId="411"/>
            <ac:spMk id="3" creationId="{00000000-0000-0000-0000-000000000000}"/>
          </ac:spMkLst>
        </pc:spChg>
      </pc:sldChg>
      <pc:sldChg chg="del">
        <pc:chgData name="Barnett, Marfel (DBHDS)" userId="S::marfel.barnett@dbhds.virginia.gov::a6feb833-bf87-4427-8dd2-dc77ac37a8ca" providerId="AD" clId="Web-{C192582B-ECB7-7662-780A-75585DE201C3}" dt="2022-10-13T17:31:02.691" v="85"/>
        <pc:sldMkLst>
          <pc:docMk/>
          <pc:sldMk cId="381229669" sldId="412"/>
        </pc:sldMkLst>
      </pc:sldChg>
      <pc:sldChg chg="del">
        <pc:chgData name="Barnett, Marfel (DBHDS)" userId="S::marfel.barnett@dbhds.virginia.gov::a6feb833-bf87-4427-8dd2-dc77ac37a8ca" providerId="AD" clId="Web-{C192582B-ECB7-7662-780A-75585DE201C3}" dt="2022-10-13T17:31:03.816" v="87"/>
        <pc:sldMkLst>
          <pc:docMk/>
          <pc:sldMk cId="2293317705" sldId="414"/>
        </pc:sldMkLst>
      </pc:sldChg>
      <pc:sldChg chg="del">
        <pc:chgData name="Barnett, Marfel (DBHDS)" userId="S::marfel.barnett@dbhds.virginia.gov::a6feb833-bf87-4427-8dd2-dc77ac37a8ca" providerId="AD" clId="Web-{C192582B-ECB7-7662-780A-75585DE201C3}" dt="2022-10-13T17:31:05.941" v="92"/>
        <pc:sldMkLst>
          <pc:docMk/>
          <pc:sldMk cId="4053216801" sldId="416"/>
        </pc:sldMkLst>
      </pc:sldChg>
      <pc:sldChg chg="del">
        <pc:chgData name="Barnett, Marfel (DBHDS)" userId="S::marfel.barnett@dbhds.virginia.gov::a6feb833-bf87-4427-8dd2-dc77ac37a8ca" providerId="AD" clId="Web-{C192582B-ECB7-7662-780A-75585DE201C3}" dt="2022-10-13T17:31:04.597" v="89"/>
        <pc:sldMkLst>
          <pc:docMk/>
          <pc:sldMk cId="54132673" sldId="417"/>
        </pc:sldMkLst>
      </pc:sldChg>
      <pc:sldChg chg="del">
        <pc:chgData name="Barnett, Marfel (DBHDS)" userId="S::marfel.barnett@dbhds.virginia.gov::a6feb833-bf87-4427-8dd2-dc77ac37a8ca" providerId="AD" clId="Web-{C192582B-ECB7-7662-780A-75585DE201C3}" dt="2022-10-13T17:31:03.629" v="86"/>
        <pc:sldMkLst>
          <pc:docMk/>
          <pc:sldMk cId="1507715061" sldId="420"/>
        </pc:sldMkLst>
      </pc:sldChg>
      <pc:sldChg chg="del">
        <pc:chgData name="Barnett, Marfel (DBHDS)" userId="S::marfel.barnett@dbhds.virginia.gov::a6feb833-bf87-4427-8dd2-dc77ac37a8ca" providerId="AD" clId="Web-{C192582B-ECB7-7662-780A-75585DE201C3}" dt="2022-10-13T17:31:04.222" v="88"/>
        <pc:sldMkLst>
          <pc:docMk/>
          <pc:sldMk cId="2308469063" sldId="421"/>
        </pc:sldMkLst>
      </pc:sldChg>
      <pc:sldChg chg="del">
        <pc:chgData name="Barnett, Marfel (DBHDS)" userId="S::marfel.barnett@dbhds.virginia.gov::a6feb833-bf87-4427-8dd2-dc77ac37a8ca" providerId="AD" clId="Web-{C192582B-ECB7-7662-780A-75585DE201C3}" dt="2022-10-13T17:31:05.457" v="91"/>
        <pc:sldMkLst>
          <pc:docMk/>
          <pc:sldMk cId="1524439788" sldId="422"/>
        </pc:sldMkLst>
      </pc:sldChg>
      <pc:sldChg chg="addSp modSp">
        <pc:chgData name="Barnett, Marfel (DBHDS)" userId="S::marfel.barnett@dbhds.virginia.gov::a6feb833-bf87-4427-8dd2-dc77ac37a8ca" providerId="AD" clId="Web-{C192582B-ECB7-7662-780A-75585DE201C3}" dt="2022-10-13T17:33:00.458" v="113" actId="20577"/>
        <pc:sldMkLst>
          <pc:docMk/>
          <pc:sldMk cId="2287801577" sldId="423"/>
        </pc:sldMkLst>
        <pc:spChg chg="mod">
          <ac:chgData name="Barnett, Marfel (DBHDS)" userId="S::marfel.barnett@dbhds.virginia.gov::a6feb833-bf87-4427-8dd2-dc77ac37a8ca" providerId="AD" clId="Web-{C192582B-ECB7-7662-780A-75585DE201C3}" dt="2022-10-13T17:33:00.458" v="113" actId="20577"/>
          <ac:spMkLst>
            <pc:docMk/>
            <pc:sldMk cId="2287801577" sldId="423"/>
            <ac:spMk id="3" creationId="{00000000-0000-0000-0000-000000000000}"/>
          </ac:spMkLst>
        </pc:spChg>
        <pc:picChg chg="mod">
          <ac:chgData name="Barnett, Marfel (DBHDS)" userId="S::marfel.barnett@dbhds.virginia.gov::a6feb833-bf87-4427-8dd2-dc77ac37a8ca" providerId="AD" clId="Web-{C192582B-ECB7-7662-780A-75585DE201C3}" dt="2022-10-13T17:31:15.285" v="93" actId="1076"/>
          <ac:picMkLst>
            <pc:docMk/>
            <pc:sldMk cId="2287801577" sldId="423"/>
            <ac:picMk id="4" creationId="{00000000-0000-0000-0000-000000000000}"/>
          </ac:picMkLst>
        </pc:picChg>
        <pc:picChg chg="add mod">
          <ac:chgData name="Barnett, Marfel (DBHDS)" userId="S::marfel.barnett@dbhds.virginia.gov::a6feb833-bf87-4427-8dd2-dc77ac37a8ca" providerId="AD" clId="Web-{C192582B-ECB7-7662-780A-75585DE201C3}" dt="2022-10-13T17:31:32.551" v="95" actId="1076"/>
          <ac:picMkLst>
            <pc:docMk/>
            <pc:sldMk cId="2287801577" sldId="423"/>
            <ac:picMk id="6" creationId="{B7125259-FDF4-BC67-EF0A-026892D54C86}"/>
          </ac:picMkLst>
        </pc:picChg>
      </pc:sldChg>
      <pc:sldChg chg="addSp delSp modSp new">
        <pc:chgData name="Barnett, Marfel (DBHDS)" userId="S::marfel.barnett@dbhds.virginia.gov::a6feb833-bf87-4427-8dd2-dc77ac37a8ca" providerId="AD" clId="Web-{C192582B-ECB7-7662-780A-75585DE201C3}" dt="2022-10-13T17:30:44.066" v="83" actId="1076"/>
        <pc:sldMkLst>
          <pc:docMk/>
          <pc:sldMk cId="1541779568" sldId="424"/>
        </pc:sldMkLst>
        <pc:spChg chg="mod">
          <ac:chgData name="Barnett, Marfel (DBHDS)" userId="S::marfel.barnett@dbhds.virginia.gov::a6feb833-bf87-4427-8dd2-dc77ac37a8ca" providerId="AD" clId="Web-{C192582B-ECB7-7662-780A-75585DE201C3}" dt="2022-10-13T17:30:18.128" v="81" actId="20577"/>
          <ac:spMkLst>
            <pc:docMk/>
            <pc:sldMk cId="1541779568" sldId="424"/>
            <ac:spMk id="2" creationId="{F94C01E9-EF98-8412-2846-A931EE3CAA1B}"/>
          </ac:spMkLst>
        </pc:spChg>
        <pc:spChg chg="del">
          <ac:chgData name="Barnett, Marfel (DBHDS)" userId="S::marfel.barnett@dbhds.virginia.gov::a6feb833-bf87-4427-8dd2-dc77ac37a8ca" providerId="AD" clId="Web-{C192582B-ECB7-7662-780A-75585DE201C3}" dt="2022-10-13T17:29:49.253" v="68"/>
          <ac:spMkLst>
            <pc:docMk/>
            <pc:sldMk cId="1541779568" sldId="424"/>
            <ac:spMk id="3" creationId="{BF1FD76D-1BB0-D3CD-CDFD-14E19B57927E}"/>
          </ac:spMkLst>
        </pc:spChg>
        <pc:picChg chg="add mod ord">
          <ac:chgData name="Barnett, Marfel (DBHDS)" userId="S::marfel.barnett@dbhds.virginia.gov::a6feb833-bf87-4427-8dd2-dc77ac37a8ca" providerId="AD" clId="Web-{C192582B-ECB7-7662-780A-75585DE201C3}" dt="2022-10-13T17:29:56.816" v="70" actId="1076"/>
          <ac:picMkLst>
            <pc:docMk/>
            <pc:sldMk cId="1541779568" sldId="424"/>
            <ac:picMk id="4" creationId="{E35D0A5A-0EAA-380C-FE6B-1935E6EFCA33}"/>
          </ac:picMkLst>
        </pc:picChg>
        <pc:picChg chg="add mod">
          <ac:chgData name="Barnett, Marfel (DBHDS)" userId="S::marfel.barnett@dbhds.virginia.gov::a6feb833-bf87-4427-8dd2-dc77ac37a8ca" providerId="AD" clId="Web-{C192582B-ECB7-7662-780A-75585DE201C3}" dt="2022-10-13T17:30:44.066" v="83" actId="1076"/>
          <ac:picMkLst>
            <pc:docMk/>
            <pc:sldMk cId="1541779568" sldId="424"/>
            <ac:picMk id="5" creationId="{602E43FF-92EE-BDC4-AC1E-714B33AB615F}"/>
          </ac:picMkLst>
        </pc:picChg>
      </pc:sldChg>
      <pc:sldChg chg="addSp delSp modSp new">
        <pc:chgData name="Barnett, Marfel (DBHDS)" userId="S::marfel.barnett@dbhds.virginia.gov::a6feb833-bf87-4427-8dd2-dc77ac37a8ca" providerId="AD" clId="Web-{C192582B-ECB7-7662-780A-75585DE201C3}" dt="2022-10-13T17:40:26.867" v="219" actId="1076"/>
        <pc:sldMkLst>
          <pc:docMk/>
          <pc:sldMk cId="2545222712" sldId="425"/>
        </pc:sldMkLst>
        <pc:spChg chg="mod">
          <ac:chgData name="Barnett, Marfel (DBHDS)" userId="S::marfel.barnett@dbhds.virginia.gov::a6feb833-bf87-4427-8dd2-dc77ac37a8ca" providerId="AD" clId="Web-{C192582B-ECB7-7662-780A-75585DE201C3}" dt="2022-10-13T17:40:21.445" v="218" actId="20577"/>
          <ac:spMkLst>
            <pc:docMk/>
            <pc:sldMk cId="2545222712" sldId="425"/>
            <ac:spMk id="2" creationId="{EC62BCB6-137F-D817-32DA-E7EEB5D142A8}"/>
          </ac:spMkLst>
        </pc:spChg>
        <pc:spChg chg="del mod">
          <ac:chgData name="Barnett, Marfel (DBHDS)" userId="S::marfel.barnett@dbhds.virginia.gov::a6feb833-bf87-4427-8dd2-dc77ac37a8ca" providerId="AD" clId="Web-{C192582B-ECB7-7662-780A-75585DE201C3}" dt="2022-10-13T17:35:28.724" v="116"/>
          <ac:spMkLst>
            <pc:docMk/>
            <pc:sldMk cId="2545222712" sldId="425"/>
            <ac:spMk id="3" creationId="{2F03E2A8-1B41-AF9A-6D88-7F8BACF83A4F}"/>
          </ac:spMkLst>
        </pc:spChg>
        <pc:spChg chg="add mod">
          <ac:chgData name="Barnett, Marfel (DBHDS)" userId="S::marfel.barnett@dbhds.virginia.gov::a6feb833-bf87-4427-8dd2-dc77ac37a8ca" providerId="AD" clId="Web-{C192582B-ECB7-7662-780A-75585DE201C3}" dt="2022-10-13T17:40:26.867" v="219" actId="1076"/>
          <ac:spMkLst>
            <pc:docMk/>
            <pc:sldMk cId="2545222712" sldId="425"/>
            <ac:spMk id="5" creationId="{D83E76D7-A6E6-B7CA-3D0D-F73E2529ED92}"/>
          </ac:spMkLst>
        </pc:spChg>
        <pc:picChg chg="add mod ord">
          <ac:chgData name="Barnett, Marfel (DBHDS)" userId="S::marfel.barnett@dbhds.virginia.gov::a6feb833-bf87-4427-8dd2-dc77ac37a8ca" providerId="AD" clId="Web-{C192582B-ECB7-7662-780A-75585DE201C3}" dt="2022-10-13T17:35:42.099" v="121" actId="14100"/>
          <ac:picMkLst>
            <pc:docMk/>
            <pc:sldMk cId="2545222712" sldId="425"/>
            <ac:picMk id="4" creationId="{82566C93-9FF1-89AC-CBFC-9F2BD307819E}"/>
          </ac:picMkLst>
        </pc:picChg>
      </pc:sldChg>
      <pc:sldChg chg="addSp delSp modSp new">
        <pc:chgData name="Barnett, Marfel (DBHDS)" userId="S::marfel.barnett@dbhds.virginia.gov::a6feb833-bf87-4427-8dd2-dc77ac37a8ca" providerId="AD" clId="Web-{C192582B-ECB7-7662-780A-75585DE201C3}" dt="2022-10-13T17:42:36.618" v="235" actId="1076"/>
        <pc:sldMkLst>
          <pc:docMk/>
          <pc:sldMk cId="322487295" sldId="426"/>
        </pc:sldMkLst>
        <pc:spChg chg="mod">
          <ac:chgData name="Barnett, Marfel (DBHDS)" userId="S::marfel.barnett@dbhds.virginia.gov::a6feb833-bf87-4427-8dd2-dc77ac37a8ca" providerId="AD" clId="Web-{C192582B-ECB7-7662-780A-75585DE201C3}" dt="2022-10-13T17:41:17.180" v="226" actId="20577"/>
          <ac:spMkLst>
            <pc:docMk/>
            <pc:sldMk cId="322487295" sldId="426"/>
            <ac:spMk id="2" creationId="{81A3998D-D816-4FB5-06ED-7917F34710EA}"/>
          </ac:spMkLst>
        </pc:spChg>
        <pc:spChg chg="del">
          <ac:chgData name="Barnett, Marfel (DBHDS)" userId="S::marfel.barnett@dbhds.virginia.gov::a6feb833-bf87-4427-8dd2-dc77ac37a8ca" providerId="AD" clId="Web-{C192582B-ECB7-7662-780A-75585DE201C3}" dt="2022-10-13T17:41:39.071" v="227"/>
          <ac:spMkLst>
            <pc:docMk/>
            <pc:sldMk cId="322487295" sldId="426"/>
            <ac:spMk id="3" creationId="{C8788299-05C7-6BB2-BA83-3C04D099F4A2}"/>
          </ac:spMkLst>
        </pc:spChg>
        <pc:picChg chg="add mod ord">
          <ac:chgData name="Barnett, Marfel (DBHDS)" userId="S::marfel.barnett@dbhds.virginia.gov::a6feb833-bf87-4427-8dd2-dc77ac37a8ca" providerId="AD" clId="Web-{C192582B-ECB7-7662-780A-75585DE201C3}" dt="2022-10-13T17:41:47.524" v="228" actId="1076"/>
          <ac:picMkLst>
            <pc:docMk/>
            <pc:sldMk cId="322487295" sldId="426"/>
            <ac:picMk id="4" creationId="{D5988ED0-3BA2-9F08-C6AC-A456B35BCD7F}"/>
          </ac:picMkLst>
        </pc:picChg>
        <pc:picChg chg="add mod">
          <ac:chgData name="Barnett, Marfel (DBHDS)" userId="S::marfel.barnett@dbhds.virginia.gov::a6feb833-bf87-4427-8dd2-dc77ac37a8ca" providerId="AD" clId="Web-{C192582B-ECB7-7662-780A-75585DE201C3}" dt="2022-10-13T17:42:36.618" v="235" actId="1076"/>
          <ac:picMkLst>
            <pc:docMk/>
            <pc:sldMk cId="322487295" sldId="426"/>
            <ac:picMk id="5" creationId="{5950187F-0905-4CA2-9D9C-7254EFFA426E}"/>
          </ac:picMkLst>
        </pc:picChg>
      </pc:sldChg>
      <pc:sldChg chg="addSp delSp modSp new">
        <pc:chgData name="Barnett, Marfel (DBHDS)" userId="S::marfel.barnett@dbhds.virginia.gov::a6feb833-bf87-4427-8dd2-dc77ac37a8ca" providerId="AD" clId="Web-{C192582B-ECB7-7662-780A-75585DE201C3}" dt="2022-10-13T17:50:08.918" v="272" actId="1076"/>
        <pc:sldMkLst>
          <pc:docMk/>
          <pc:sldMk cId="1393556217" sldId="427"/>
        </pc:sldMkLst>
        <pc:spChg chg="mod">
          <ac:chgData name="Barnett, Marfel (DBHDS)" userId="S::marfel.barnett@dbhds.virginia.gov::a6feb833-bf87-4427-8dd2-dc77ac37a8ca" providerId="AD" clId="Web-{C192582B-ECB7-7662-780A-75585DE201C3}" dt="2022-10-13T17:48:17.668" v="245" actId="20577"/>
          <ac:spMkLst>
            <pc:docMk/>
            <pc:sldMk cId="1393556217" sldId="427"/>
            <ac:spMk id="2" creationId="{0D4CDF8D-13F5-F799-DB67-A402E336E0DF}"/>
          </ac:spMkLst>
        </pc:spChg>
        <pc:spChg chg="del">
          <ac:chgData name="Barnett, Marfel (DBHDS)" userId="S::marfel.barnett@dbhds.virginia.gov::a6feb833-bf87-4427-8dd2-dc77ac37a8ca" providerId="AD" clId="Web-{C192582B-ECB7-7662-780A-75585DE201C3}" dt="2022-10-13T17:48:57.371" v="246"/>
          <ac:spMkLst>
            <pc:docMk/>
            <pc:sldMk cId="1393556217" sldId="427"/>
            <ac:spMk id="3" creationId="{D983799B-0290-532E-6BB6-ED062A382B6D}"/>
          </ac:spMkLst>
        </pc:spChg>
        <pc:spChg chg="add mod">
          <ac:chgData name="Barnett, Marfel (DBHDS)" userId="S::marfel.barnett@dbhds.virginia.gov::a6feb833-bf87-4427-8dd2-dc77ac37a8ca" providerId="AD" clId="Web-{C192582B-ECB7-7662-780A-75585DE201C3}" dt="2022-10-13T17:50:08.918" v="272" actId="1076"/>
          <ac:spMkLst>
            <pc:docMk/>
            <pc:sldMk cId="1393556217" sldId="427"/>
            <ac:spMk id="5" creationId="{4D51B3E9-8D7B-CAF6-AF0F-0CDED800A276}"/>
          </ac:spMkLst>
        </pc:spChg>
        <pc:picChg chg="add mod ord">
          <ac:chgData name="Barnett, Marfel (DBHDS)" userId="S::marfel.barnett@dbhds.virginia.gov::a6feb833-bf87-4427-8dd2-dc77ac37a8ca" providerId="AD" clId="Web-{C192582B-ECB7-7662-780A-75585DE201C3}" dt="2022-10-13T17:49:03.449" v="248" actId="14100"/>
          <ac:picMkLst>
            <pc:docMk/>
            <pc:sldMk cId="1393556217" sldId="427"/>
            <ac:picMk id="4" creationId="{4D43E00B-A993-47AE-419A-DE28A752869A}"/>
          </ac:picMkLst>
        </pc:picChg>
      </pc:sldChg>
      <pc:sldChg chg="addSp delSp modSp new">
        <pc:chgData name="Barnett, Marfel (DBHDS)" userId="S::marfel.barnett@dbhds.virginia.gov::a6feb833-bf87-4427-8dd2-dc77ac37a8ca" providerId="AD" clId="Web-{C192582B-ECB7-7662-780A-75585DE201C3}" dt="2022-10-13T17:52:21.154" v="291" actId="20577"/>
        <pc:sldMkLst>
          <pc:docMk/>
          <pc:sldMk cId="3780719069" sldId="428"/>
        </pc:sldMkLst>
        <pc:spChg chg="mod">
          <ac:chgData name="Barnett, Marfel (DBHDS)" userId="S::marfel.barnett@dbhds.virginia.gov::a6feb833-bf87-4427-8dd2-dc77ac37a8ca" providerId="AD" clId="Web-{C192582B-ECB7-7662-780A-75585DE201C3}" dt="2022-10-13T17:52:21.154" v="291" actId="20577"/>
          <ac:spMkLst>
            <pc:docMk/>
            <pc:sldMk cId="3780719069" sldId="428"/>
            <ac:spMk id="2" creationId="{39045B19-8F69-9874-BA97-6BD4969828FA}"/>
          </ac:spMkLst>
        </pc:spChg>
        <pc:spChg chg="del">
          <ac:chgData name="Barnett, Marfel (DBHDS)" userId="S::marfel.barnett@dbhds.virginia.gov::a6feb833-bf87-4427-8dd2-dc77ac37a8ca" providerId="AD" clId="Web-{C192582B-ECB7-7662-780A-75585DE201C3}" dt="2022-10-13T17:51:50.763" v="274"/>
          <ac:spMkLst>
            <pc:docMk/>
            <pc:sldMk cId="3780719069" sldId="428"/>
            <ac:spMk id="3" creationId="{5AD1BF99-FDAB-97DB-C4C6-7E06D101D522}"/>
          </ac:spMkLst>
        </pc:spChg>
        <pc:picChg chg="add mod ord">
          <ac:chgData name="Barnett, Marfel (DBHDS)" userId="S::marfel.barnett@dbhds.virginia.gov::a6feb833-bf87-4427-8dd2-dc77ac37a8ca" providerId="AD" clId="Web-{C192582B-ECB7-7662-780A-75585DE201C3}" dt="2022-10-13T17:51:50.763" v="274"/>
          <ac:picMkLst>
            <pc:docMk/>
            <pc:sldMk cId="3780719069" sldId="428"/>
            <ac:picMk id="4" creationId="{CC6EF97C-CB62-940D-C1B8-87BC6E7557CE}"/>
          </ac:picMkLst>
        </pc:picChg>
      </pc:sldChg>
      <pc:sldChg chg="addSp delSp modSp new">
        <pc:chgData name="Barnett, Marfel (DBHDS)" userId="S::marfel.barnett@dbhds.virginia.gov::a6feb833-bf87-4427-8dd2-dc77ac37a8ca" providerId="AD" clId="Web-{C192582B-ECB7-7662-780A-75585DE201C3}" dt="2022-10-13T17:57:45.890" v="449" actId="20577"/>
        <pc:sldMkLst>
          <pc:docMk/>
          <pc:sldMk cId="1323521243" sldId="429"/>
        </pc:sldMkLst>
        <pc:spChg chg="mod">
          <ac:chgData name="Barnett, Marfel (DBHDS)" userId="S::marfel.barnett@dbhds.virginia.gov::a6feb833-bf87-4427-8dd2-dc77ac37a8ca" providerId="AD" clId="Web-{C192582B-ECB7-7662-780A-75585DE201C3}" dt="2022-10-13T17:53:36.123" v="298" actId="20577"/>
          <ac:spMkLst>
            <pc:docMk/>
            <pc:sldMk cId="1323521243" sldId="429"/>
            <ac:spMk id="2" creationId="{2557F2A4-F179-8431-1D7F-B52D28DDA83B}"/>
          </ac:spMkLst>
        </pc:spChg>
        <pc:spChg chg="del">
          <ac:chgData name="Barnett, Marfel (DBHDS)" userId="S::marfel.barnett@dbhds.virginia.gov::a6feb833-bf87-4427-8dd2-dc77ac37a8ca" providerId="AD" clId="Web-{C192582B-ECB7-7662-780A-75585DE201C3}" dt="2022-10-13T17:53:27.701" v="293"/>
          <ac:spMkLst>
            <pc:docMk/>
            <pc:sldMk cId="1323521243" sldId="429"/>
            <ac:spMk id="3" creationId="{8729B87B-B255-135E-312A-D38B4C59F88D}"/>
          </ac:spMkLst>
        </pc:spChg>
        <pc:spChg chg="add mod">
          <ac:chgData name="Barnett, Marfel (DBHDS)" userId="S::marfel.barnett@dbhds.virginia.gov::a6feb833-bf87-4427-8dd2-dc77ac37a8ca" providerId="AD" clId="Web-{C192582B-ECB7-7662-780A-75585DE201C3}" dt="2022-10-13T17:57:45.890" v="449" actId="20577"/>
          <ac:spMkLst>
            <pc:docMk/>
            <pc:sldMk cId="1323521243" sldId="429"/>
            <ac:spMk id="5" creationId="{A89BFBBC-FA03-1A80-35B2-362AC82B9825}"/>
          </ac:spMkLst>
        </pc:spChg>
        <pc:picChg chg="add mod ord">
          <ac:chgData name="Barnett, Marfel (DBHDS)" userId="S::marfel.barnett@dbhds.virginia.gov::a6feb833-bf87-4427-8dd2-dc77ac37a8ca" providerId="AD" clId="Web-{C192582B-ECB7-7662-780A-75585DE201C3}" dt="2022-10-13T17:53:40.670" v="299" actId="1076"/>
          <ac:picMkLst>
            <pc:docMk/>
            <pc:sldMk cId="1323521243" sldId="429"/>
            <ac:picMk id="4" creationId="{BD7B8AE8-D467-1A12-C486-55C7B3EC8A48}"/>
          </ac:picMkLst>
        </pc:picChg>
      </pc:sldChg>
    </pc:docChg>
  </pc:docChgLst>
  <pc:docChgLst>
    <pc:chgData name="Barnett, Marfel (DBHDS)" userId="S::marfel.barnett@dbhds.virginia.gov::a6feb833-bf87-4427-8dd2-dc77ac37a8ca" providerId="AD" clId="Web-{76CA5167-4A96-17E9-3C9E-11ADD986B5EA}"/>
    <pc:docChg chg="addSld modSld">
      <pc:chgData name="Barnett, Marfel (DBHDS)" userId="S::marfel.barnett@dbhds.virginia.gov::a6feb833-bf87-4427-8dd2-dc77ac37a8ca" providerId="AD" clId="Web-{76CA5167-4A96-17E9-3C9E-11ADD986B5EA}" dt="2022-10-25T15:53:34.369" v="85" actId="20577"/>
      <pc:docMkLst>
        <pc:docMk/>
      </pc:docMkLst>
      <pc:sldChg chg="addSp modSp">
        <pc:chgData name="Barnett, Marfel (DBHDS)" userId="S::marfel.barnett@dbhds.virginia.gov::a6feb833-bf87-4427-8dd2-dc77ac37a8ca" providerId="AD" clId="Web-{76CA5167-4A96-17E9-3C9E-11ADD986B5EA}" dt="2022-10-25T14:44:26.517" v="22" actId="20577"/>
        <pc:sldMkLst>
          <pc:docMk/>
          <pc:sldMk cId="0" sldId="407"/>
        </pc:sldMkLst>
        <pc:spChg chg="mod">
          <ac:chgData name="Barnett, Marfel (DBHDS)" userId="S::marfel.barnett@dbhds.virginia.gov::a6feb833-bf87-4427-8dd2-dc77ac37a8ca" providerId="AD" clId="Web-{76CA5167-4A96-17E9-3C9E-11ADD986B5EA}" dt="2022-10-25T14:44:26.517" v="22" actId="20577"/>
          <ac:spMkLst>
            <pc:docMk/>
            <pc:sldMk cId="0" sldId="407"/>
            <ac:spMk id="4" creationId="{00000000-0000-0000-0000-000000000000}"/>
          </ac:spMkLst>
        </pc:spChg>
        <pc:picChg chg="add mod">
          <ac:chgData name="Barnett, Marfel (DBHDS)" userId="S::marfel.barnett@dbhds.virginia.gov::a6feb833-bf87-4427-8dd2-dc77ac37a8ca" providerId="AD" clId="Web-{76CA5167-4A96-17E9-3C9E-11ADD986B5EA}" dt="2022-10-25T14:42:10.749" v="4" actId="1076"/>
          <ac:picMkLst>
            <pc:docMk/>
            <pc:sldMk cId="0" sldId="407"/>
            <ac:picMk id="5" creationId="{C77338DB-5F1F-5E82-F761-3E9E60AF0B83}"/>
          </ac:picMkLst>
        </pc:picChg>
      </pc:sldChg>
      <pc:sldChg chg="modSp">
        <pc:chgData name="Barnett, Marfel (DBHDS)" userId="S::marfel.barnett@dbhds.virginia.gov::a6feb833-bf87-4427-8dd2-dc77ac37a8ca" providerId="AD" clId="Web-{76CA5167-4A96-17E9-3C9E-11ADD986B5EA}" dt="2022-10-25T15:53:34.369" v="85" actId="20577"/>
        <pc:sldMkLst>
          <pc:docMk/>
          <pc:sldMk cId="2992702173" sldId="411"/>
        </pc:sldMkLst>
        <pc:spChg chg="mod">
          <ac:chgData name="Barnett, Marfel (DBHDS)" userId="S::marfel.barnett@dbhds.virginia.gov::a6feb833-bf87-4427-8dd2-dc77ac37a8ca" providerId="AD" clId="Web-{76CA5167-4A96-17E9-3C9E-11ADD986B5EA}" dt="2022-10-25T15:53:34.369" v="85" actId="20577"/>
          <ac:spMkLst>
            <pc:docMk/>
            <pc:sldMk cId="2992702173" sldId="411"/>
            <ac:spMk id="3" creationId="{00000000-0000-0000-0000-000000000000}"/>
          </ac:spMkLst>
        </pc:spChg>
      </pc:sldChg>
      <pc:sldChg chg="addSp delSp modSp new">
        <pc:chgData name="Barnett, Marfel (DBHDS)" userId="S::marfel.barnett@dbhds.virginia.gov::a6feb833-bf87-4427-8dd2-dc77ac37a8ca" providerId="AD" clId="Web-{76CA5167-4A96-17E9-3C9E-11ADD986B5EA}" dt="2022-10-25T14:49:46.210" v="56"/>
        <pc:sldMkLst>
          <pc:docMk/>
          <pc:sldMk cId="3062482945" sldId="430"/>
        </pc:sldMkLst>
        <pc:spChg chg="mod">
          <ac:chgData name="Barnett, Marfel (DBHDS)" userId="S::marfel.barnett@dbhds.virginia.gov::a6feb833-bf87-4427-8dd2-dc77ac37a8ca" providerId="AD" clId="Web-{76CA5167-4A96-17E9-3C9E-11ADD986B5EA}" dt="2022-10-25T14:49:42.647" v="55" actId="20577"/>
          <ac:spMkLst>
            <pc:docMk/>
            <pc:sldMk cId="3062482945" sldId="430"/>
            <ac:spMk id="2" creationId="{CDA69A08-2C4D-47F4-6C2D-31AC5D1C7491}"/>
          </ac:spMkLst>
        </pc:spChg>
        <pc:spChg chg="del">
          <ac:chgData name="Barnett, Marfel (DBHDS)" userId="S::marfel.barnett@dbhds.virginia.gov::a6feb833-bf87-4427-8dd2-dc77ac37a8ca" providerId="AD" clId="Web-{76CA5167-4A96-17E9-3C9E-11ADD986B5EA}" dt="2022-10-25T14:49:46.210" v="56"/>
          <ac:spMkLst>
            <pc:docMk/>
            <pc:sldMk cId="3062482945" sldId="430"/>
            <ac:spMk id="3" creationId="{312BAB77-1B61-3952-5FDB-1E4A51F32D2B}"/>
          </ac:spMkLst>
        </pc:spChg>
        <pc:picChg chg="add mod ord">
          <ac:chgData name="Barnett, Marfel (DBHDS)" userId="S::marfel.barnett@dbhds.virginia.gov::a6feb833-bf87-4427-8dd2-dc77ac37a8ca" providerId="AD" clId="Web-{76CA5167-4A96-17E9-3C9E-11ADD986B5EA}" dt="2022-10-25T14:49:46.210" v="56"/>
          <ac:picMkLst>
            <pc:docMk/>
            <pc:sldMk cId="3062482945" sldId="430"/>
            <ac:picMk id="4" creationId="{6535701D-30B2-FD0D-DD9D-DBFB1D847B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108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8" y="0"/>
            <a:ext cx="2972421" cy="461087"/>
          </a:xfrm>
          <a:prstGeom prst="rect">
            <a:avLst/>
          </a:prstGeom>
        </p:spPr>
        <p:txBody>
          <a:bodyPr vert="horz" lIns="91440" tIns="45720" rIns="91440" bIns="45720" rtlCol="0"/>
          <a:lstStyle>
            <a:lvl1pPr algn="r">
              <a:defRPr sz="1200"/>
            </a:lvl1pPr>
          </a:lstStyle>
          <a:p>
            <a:fld id="{92E72F2F-A906-488A-8359-2D2470EBA6EE}" type="datetimeFigureOut">
              <a:rPr lang="en-US" smtClean="0"/>
              <a:pPr/>
              <a:t>10/25/2022</a:t>
            </a:fld>
            <a:endParaRPr lang="en-US"/>
          </a:p>
        </p:txBody>
      </p:sp>
      <p:sp>
        <p:nvSpPr>
          <p:cNvPr id="4" name="Footer Placeholder 3"/>
          <p:cNvSpPr>
            <a:spLocks noGrp="1"/>
          </p:cNvSpPr>
          <p:nvPr>
            <p:ph type="ftr" sz="quarter" idx="2"/>
          </p:nvPr>
        </p:nvSpPr>
        <p:spPr>
          <a:xfrm>
            <a:off x="2" y="8752778"/>
            <a:ext cx="2972421" cy="4610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8" y="8752778"/>
            <a:ext cx="2972421" cy="461087"/>
          </a:xfrm>
          <a:prstGeom prst="rect">
            <a:avLst/>
          </a:prstGeom>
        </p:spPr>
        <p:txBody>
          <a:bodyPr vert="horz" lIns="91440" tIns="45720" rIns="91440" bIns="45720" rtlCol="0" anchor="b"/>
          <a:lstStyle>
            <a:lvl1pPr algn="r">
              <a:defRPr sz="1200"/>
            </a:lvl1pPr>
          </a:lstStyle>
          <a:p>
            <a:fld id="{32F11364-D434-45B5-A2D0-080D0FC11574}" type="slidenum">
              <a:rPr lang="en-US" smtClean="0"/>
              <a:pPr/>
              <a:t>‹#›</a:t>
            </a:fld>
            <a:endParaRPr lang="en-US"/>
          </a:p>
        </p:txBody>
      </p:sp>
    </p:spTree>
    <p:extLst>
      <p:ext uri="{BB962C8B-B14F-4D97-AF65-F5344CB8AC3E}">
        <p14:creationId xmlns:p14="http://schemas.microsoft.com/office/powerpoint/2010/main" val="3811944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0772"/>
          </a:xfrm>
          <a:prstGeom prst="rect">
            <a:avLst/>
          </a:prstGeom>
        </p:spPr>
        <p:txBody>
          <a:bodyPr vert="horz" lIns="93177" tIns="46589" rIns="93177" bIns="46589" rtlCol="0"/>
          <a:lstStyle>
            <a:lvl1pPr algn="r">
              <a:defRPr sz="1200"/>
            </a:lvl1pPr>
          </a:lstStyle>
          <a:p>
            <a:fld id="{4C3EE8B4-E7AC-4E6C-B883-BDF6088A7A5E}" type="datetimeFigureOut">
              <a:rPr lang="en-US" smtClean="0"/>
              <a:pPr/>
              <a:t>10/25/2022</a:t>
            </a:fld>
            <a:endParaRPr lang="en-US"/>
          </a:p>
        </p:txBody>
      </p:sp>
      <p:sp>
        <p:nvSpPr>
          <p:cNvPr id="4" name="Slide Image Placeholder 3"/>
          <p:cNvSpPr>
            <a:spLocks noGrp="1" noRot="1" noChangeAspect="1"/>
          </p:cNvSpPr>
          <p:nvPr>
            <p:ph type="sldImg" idx="2"/>
          </p:nvPr>
        </p:nvSpPr>
        <p:spPr>
          <a:xfrm>
            <a:off x="1125538" y="690563"/>
            <a:ext cx="4606925" cy="34559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377333"/>
            <a:ext cx="5486400" cy="4146947"/>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3067"/>
            <a:ext cx="2971800" cy="46077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3067"/>
            <a:ext cx="2971800" cy="460772"/>
          </a:xfrm>
          <a:prstGeom prst="rect">
            <a:avLst/>
          </a:prstGeom>
        </p:spPr>
        <p:txBody>
          <a:bodyPr vert="horz" lIns="93177" tIns="46589" rIns="93177" bIns="46589" rtlCol="0" anchor="b"/>
          <a:lstStyle>
            <a:lvl1pPr algn="r">
              <a:defRPr sz="1200"/>
            </a:lvl1pPr>
          </a:lstStyle>
          <a:p>
            <a:fld id="{43E66ACB-BCE1-4F22-B622-CC38886BAA3F}" type="slidenum">
              <a:rPr lang="en-US" smtClean="0"/>
              <a:pPr/>
              <a:t>‹#›</a:t>
            </a:fld>
            <a:endParaRPr lang="en-US"/>
          </a:p>
        </p:txBody>
      </p:sp>
    </p:spTree>
    <p:extLst>
      <p:ext uri="{BB962C8B-B14F-4D97-AF65-F5344CB8AC3E}">
        <p14:creationId xmlns:p14="http://schemas.microsoft.com/office/powerpoint/2010/main" val="398851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My</a:t>
            </a:r>
            <a:r>
              <a:rPr lang="en-US" baseline="0" dirty="0"/>
              <a:t> name is Colleen Hughes.  I am the Behavioral Health Wellness Consultant for Alexandria, Alleghany Highlands, Chesapeake, Chesterfield, Cumberland Mountain, Dickenson, Fairfax Falls Church, Hanover, Harrisonburg Rockingham, </a:t>
            </a:r>
            <a:r>
              <a:rPr lang="en-US" baseline="0"/>
              <a:t>Norfolk, Prince </a:t>
            </a:r>
            <a:r>
              <a:rPr lang="en-US" baseline="0" dirty="0"/>
              <a:t>William, Rockbridge, Southside, and Valley.  I am also the </a:t>
            </a:r>
            <a:r>
              <a:rPr lang="en-US" baseline="0" dirty="0" err="1"/>
              <a:t>Synar</a:t>
            </a:r>
            <a:r>
              <a:rPr lang="en-US" baseline="0" dirty="0"/>
              <a:t> Coordinator for the State.  I have been with DBHDS since January of 2014 and have been doing prevention since 2007.</a:t>
            </a:r>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1</a:t>
            </a:fld>
            <a:endParaRPr lang="en-US"/>
          </a:p>
        </p:txBody>
      </p:sp>
    </p:spTree>
    <p:extLst>
      <p:ext uri="{BB962C8B-B14F-4D97-AF65-F5344CB8AC3E}">
        <p14:creationId xmlns:p14="http://schemas.microsoft.com/office/powerpoint/2010/main" val="121177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Virginia is one of 9 states who do not require a license in order to sell tobacco and nicotine products.  Variations of a licensing bill have been introduced into General Assembly for the last 3 years without any success.  Another version will be introduced in 2023.  Not having a licensing program makes it very difficult to know exactly who and where tobacco and nicotine products are being sold.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SB 96 – 2014 - made it illegal for anyone under the age of 18 to purchase or possess vapor products.  DBHDS, and specifically, the Office of Behavioral Health Wellness, was charged with “getting a handle on” vapor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T21 – changed the legal age for purchase or possession of any tobacco or nicotine product to 21.</a:t>
            </a:r>
          </a:p>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2</a:t>
            </a:fld>
            <a:endParaRPr lang="en-US"/>
          </a:p>
        </p:txBody>
      </p:sp>
    </p:spTree>
    <p:extLst>
      <p:ext uri="{BB962C8B-B14F-4D97-AF65-F5344CB8AC3E}">
        <p14:creationId xmlns:p14="http://schemas.microsoft.com/office/powerpoint/2010/main" val="370022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1996,</a:t>
            </a:r>
            <a:r>
              <a:rPr lang="en-US" baseline="0" dirty="0"/>
              <a:t> the Substance Abuse and Mental Health Service Administration, or </a:t>
            </a:r>
            <a:r>
              <a:rPr lang="en-US" dirty="0"/>
              <a:t>SAMHSA,</a:t>
            </a:r>
            <a:r>
              <a:rPr lang="en-US" baseline="0" dirty="0"/>
              <a:t> issued the </a:t>
            </a:r>
            <a:r>
              <a:rPr lang="en-US" baseline="0" dirty="0" err="1"/>
              <a:t>Synar</a:t>
            </a:r>
            <a:r>
              <a:rPr lang="en-US" baseline="0" dirty="0"/>
              <a:t> regulation.  The original age was 18 but that was changed to 21 when the Federal Tobacco 21 law took effect. This regulation requires States to:</a:t>
            </a:r>
          </a:p>
          <a:p>
            <a:pPr marL="171450" indent="-171450">
              <a:buFontTx/>
              <a:buChar char="-"/>
            </a:pPr>
            <a:r>
              <a:rPr lang="en-US" baseline="0" dirty="0"/>
              <a:t>Enact laws prohibiting anyone from selling tobacco and nicotine products to anyone under 21.</a:t>
            </a:r>
          </a:p>
          <a:p>
            <a:pPr marL="171450" indent="-171450">
              <a:buFontTx/>
              <a:buChar char="-"/>
            </a:pPr>
            <a:r>
              <a:rPr lang="en-US" baseline="0" dirty="0"/>
              <a:t>To enforce these laws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To conduct annual compliance checks which we do in partnership with Virginia Alcoholic Beverage Control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to achieve a Retailer Violation Rate, or RVR of less</a:t>
            </a:r>
            <a:r>
              <a:rPr lang="en-US" baseline="0" dirty="0"/>
              <a:t> than 20%.  Failure to achieve this can result in a penalty of up to 10% of our total Block Grant allocation.  In Virginia, this would be almost $42 million (</a:t>
            </a:r>
            <a:r>
              <a:rPr lang="en-US" dirty="0"/>
              <a:t>$41,709,858) </a:t>
            </a:r>
          </a:p>
          <a:p>
            <a:pPr marL="171450" indent="-171450">
              <a:buFontTx/>
              <a:buChar char="-"/>
            </a:pPr>
            <a:endParaRPr lang="en-US" dirty="0"/>
          </a:p>
          <a:p>
            <a:r>
              <a:rPr lang="en-US" dirty="0"/>
              <a:t>We</a:t>
            </a:r>
            <a:r>
              <a:rPr lang="en-US" baseline="0" dirty="0"/>
              <a:t> know that the passing of </a:t>
            </a:r>
            <a:r>
              <a:rPr lang="en-US" dirty="0"/>
              <a:t>Tobacco 21 will have an impact on</a:t>
            </a:r>
            <a:r>
              <a:rPr lang="en-US" baseline="0" dirty="0"/>
              <a:t> our RVR.</a:t>
            </a:r>
            <a:endParaRPr lang="en-US" dirty="0"/>
          </a:p>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Virginia’s Retailer Violation</a:t>
            </a:r>
            <a:r>
              <a:rPr lang="en-US" baseline="0" dirty="0"/>
              <a:t> Rates have been since 2015.  There are a few important things to note.  First, there were not inspections done in 2020 or 2021 due to COVI 19.  This means that our RVR is still considered to be what it was in 2019, the last year compliance checks were completed.  Also i</a:t>
            </a:r>
            <a:r>
              <a:rPr lang="en-US" dirty="0"/>
              <a:t>mportant to note, is</a:t>
            </a:r>
            <a:r>
              <a:rPr lang="en-US" baseline="0" dirty="0"/>
              <a:t> that the 2019 inspections were completed prior to the State Tobacco 21 law taking effect.  ABC and I felt that there was not enough time between the passing of the law and it taking effect to properly inform all of the retailers so we fast-tracked that year’s inspections so it didn’t feel like such a trap.  The last thing I’m going to draw your attention to on this slide is sharp increase in RVR between 2018 and 2019.  We’ll talk more about that next.</a:t>
            </a:r>
          </a:p>
        </p:txBody>
      </p:sp>
      <p:sp>
        <p:nvSpPr>
          <p:cNvPr id="4" name="Slide Number Placeholder 3"/>
          <p:cNvSpPr>
            <a:spLocks noGrp="1"/>
          </p:cNvSpPr>
          <p:nvPr>
            <p:ph type="sldNum" sz="quarter" idx="10"/>
          </p:nvPr>
        </p:nvSpPr>
        <p:spPr/>
        <p:txBody>
          <a:bodyPr/>
          <a:lstStyle/>
          <a:p>
            <a:fld id="{43E66ACB-BCE1-4F22-B622-CC38886BAA3F}" type="slidenum">
              <a:rPr lang="en-US" smtClean="0"/>
              <a:pPr/>
              <a:t>5</a:t>
            </a:fld>
            <a:endParaRPr lang="en-US"/>
          </a:p>
        </p:txBody>
      </p:sp>
    </p:spTree>
    <p:extLst>
      <p:ext uri="{BB962C8B-B14F-4D97-AF65-F5344CB8AC3E}">
        <p14:creationId xmlns:p14="http://schemas.microsoft.com/office/powerpoint/2010/main" val="400700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And last, but not least, here is my contact information.  Please reach</a:t>
            </a:r>
            <a:r>
              <a:rPr lang="en-US" sz="1600" baseline="0" dirty="0"/>
              <a:t> out to me with any </a:t>
            </a:r>
            <a:r>
              <a:rPr lang="en-US" sz="1600" baseline="0" dirty="0" err="1"/>
              <a:t>Synar</a:t>
            </a:r>
            <a:r>
              <a:rPr lang="en-US" sz="1600" baseline="0" dirty="0"/>
              <a:t> or Counter Tools questions.  Thank you for your time.  I hope you found it </a:t>
            </a:r>
            <a:r>
              <a:rPr lang="en-US" sz="1600" baseline="0"/>
              <a:t>helpful.</a:t>
            </a:r>
            <a:endParaRPr lang="en-US" sz="1600"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12</a:t>
            </a:fld>
            <a:endParaRPr lang="en-US"/>
          </a:p>
        </p:txBody>
      </p:sp>
    </p:spTree>
    <p:extLst>
      <p:ext uri="{BB962C8B-B14F-4D97-AF65-F5344CB8AC3E}">
        <p14:creationId xmlns:p14="http://schemas.microsoft.com/office/powerpoint/2010/main" val="2632690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lvl1pPr>
              <a:defRPr sz="3800">
                <a:solidFill>
                  <a:schemeClr val="tx1">
                    <a:lumMod val="75000"/>
                    <a:lumOff val="25000"/>
                  </a:schemeClr>
                </a:solidFill>
                <a:effectLst/>
              </a:defRPr>
            </a:lvl1pPr>
          </a:lstStyle>
          <a:p>
            <a:r>
              <a:rPr lang="en-US" dirty="0"/>
              <a:t>Click to edit Master title style</a:t>
            </a:r>
          </a:p>
        </p:txBody>
      </p:sp>
      <p:sp>
        <p:nvSpPr>
          <p:cNvPr id="3" name="Subtitle 2"/>
          <p:cNvSpPr>
            <a:spLocks noGrp="1"/>
          </p:cNvSpPr>
          <p:nvPr>
            <p:ph type="subTitle" idx="1"/>
          </p:nvPr>
        </p:nvSpPr>
        <p:spPr>
          <a:xfrm>
            <a:off x="1371600" y="32004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0"/>
            <a:ext cx="9144000" cy="1143000"/>
          </a:xfrm>
          <a:prstGeom prst="rect">
            <a:avLst/>
          </a:prstGeom>
          <a:solidFill>
            <a:srgbClr val="3A66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BHDS_Logo_CMYK_BLK_062014-Cropped.jpg"/>
          <p:cNvPicPr>
            <a:picLocks noChangeAspect="1"/>
          </p:cNvPicPr>
          <p:nvPr userDrawn="1"/>
        </p:nvPicPr>
        <p:blipFill>
          <a:blip r:embed="rId2" cstate="print"/>
          <a:stretch>
            <a:fillRect/>
          </a:stretch>
        </p:blipFill>
        <p:spPr>
          <a:xfrm>
            <a:off x="228600" y="152400"/>
            <a:ext cx="3962400" cy="850900"/>
          </a:xfrm>
          <a:prstGeom prst="rect">
            <a:avLst/>
          </a:prstGeom>
          <a:ln>
            <a:solidFill>
              <a:schemeClr val="accent1">
                <a:shade val="50000"/>
              </a:schemeClr>
            </a:solidFill>
          </a:ln>
        </p:spPr>
      </p:pic>
      <p:sp>
        <p:nvSpPr>
          <p:cNvPr id="11" name="Rectangle 10"/>
          <p:cNvSpPr/>
          <p:nvPr userDrawn="1"/>
        </p:nvSpPr>
        <p:spPr>
          <a:xfrm>
            <a:off x="0" y="1143000"/>
            <a:ext cx="9144000" cy="76200"/>
          </a:xfrm>
          <a:prstGeom prst="rect">
            <a:avLst/>
          </a:prstGeom>
          <a:solidFill>
            <a:srgbClr val="136735"/>
          </a:solidFill>
          <a:ln>
            <a:solidFill>
              <a:srgbClr val="136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nSpc>
                <a:spcPts val="3200"/>
              </a:lnSpc>
              <a:defRPr sz="3400"/>
            </a:lvl1pPr>
          </a:lstStyle>
          <a:p>
            <a:r>
              <a:rPr lang="en-US" dirty="0"/>
              <a:t>Click to edit Master title style</a:t>
            </a:r>
          </a:p>
        </p:txBody>
      </p:sp>
      <p:sp>
        <p:nvSpPr>
          <p:cNvPr id="3" name="Content Placeholder 2"/>
          <p:cNvSpPr>
            <a:spLocks noGrp="1"/>
          </p:cNvSpPr>
          <p:nvPr>
            <p:ph idx="1"/>
          </p:nvPr>
        </p:nvSpPr>
        <p:spPr>
          <a:xfrm>
            <a:off x="152400" y="914400"/>
            <a:ext cx="86868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DBHDS_Logo_CMYK_BLK_062014-Cropped.jpg"/>
          <p:cNvPicPr>
            <a:picLocks noChangeAspect="1"/>
          </p:cNvPicPr>
          <p:nvPr userDrawn="1"/>
        </p:nvPicPr>
        <p:blipFill>
          <a:blip r:embed="rId2" cstate="print"/>
          <a:stretch>
            <a:fillRect/>
          </a:stretch>
        </p:blipFill>
        <p:spPr>
          <a:xfrm>
            <a:off x="76200" y="6364224"/>
            <a:ext cx="2057400" cy="441814"/>
          </a:xfrm>
          <a:prstGeom prst="rect">
            <a:avLst/>
          </a:prstGeom>
        </p:spPr>
      </p:pic>
      <p:sp>
        <p:nvSpPr>
          <p:cNvPr id="8" name="Line 14"/>
          <p:cNvSpPr>
            <a:spLocks noChangeShapeType="1"/>
          </p:cNvSpPr>
          <p:nvPr userDrawn="1"/>
        </p:nvSpPr>
        <p:spPr bwMode="auto">
          <a:xfrm>
            <a:off x="0" y="6324600"/>
            <a:ext cx="9144000" cy="0"/>
          </a:xfrm>
          <a:prstGeom prst="line">
            <a:avLst/>
          </a:prstGeom>
          <a:noFill/>
          <a:ln w="12700">
            <a:solidFill>
              <a:schemeClr val="bg2"/>
            </a:solidFill>
            <a:round/>
            <a:headEnd/>
            <a:tailEnd/>
          </a:ln>
          <a:effectLst/>
        </p:spPr>
        <p:txBody>
          <a:bodyPr wrap="none" lIns="45720" rIns="45720" anchor="ctr"/>
          <a:lstStyle/>
          <a:p>
            <a:endParaRPr lang="en-US"/>
          </a:p>
        </p:txBody>
      </p:sp>
      <p:sp>
        <p:nvSpPr>
          <p:cNvPr id="9" name="Line 20"/>
          <p:cNvSpPr>
            <a:spLocks noChangeShapeType="1"/>
          </p:cNvSpPr>
          <p:nvPr userDrawn="1"/>
        </p:nvSpPr>
        <p:spPr bwMode="auto">
          <a:xfrm>
            <a:off x="8382000" y="6324600"/>
            <a:ext cx="0" cy="533400"/>
          </a:xfrm>
          <a:prstGeom prst="line">
            <a:avLst/>
          </a:prstGeom>
          <a:noFill/>
          <a:ln w="12700">
            <a:solidFill>
              <a:schemeClr val="bg2"/>
            </a:solidFill>
            <a:round/>
            <a:headEnd/>
            <a:tailEnd/>
          </a:ln>
          <a:effectLst/>
        </p:spPr>
        <p:txBody>
          <a:bodyPr wrap="none" lIns="45720" rIns="45720" anchor="ctr"/>
          <a:lstStyle/>
          <a:p>
            <a:endParaRPr lang="en-US"/>
          </a:p>
        </p:txBody>
      </p:sp>
      <p:sp>
        <p:nvSpPr>
          <p:cNvPr id="10" name="Rectangle 21"/>
          <p:cNvSpPr>
            <a:spLocks noChangeArrowheads="1"/>
          </p:cNvSpPr>
          <p:nvPr userDrawn="1"/>
        </p:nvSpPr>
        <p:spPr bwMode="auto">
          <a:xfrm>
            <a:off x="8382000" y="6434773"/>
            <a:ext cx="681037" cy="261610"/>
          </a:xfrm>
          <a:prstGeom prst="rect">
            <a:avLst/>
          </a:prstGeom>
          <a:noFill/>
          <a:ln w="12700">
            <a:noFill/>
            <a:miter lim="800000"/>
            <a:headEnd/>
            <a:tailEnd/>
          </a:ln>
          <a:effectLst/>
        </p:spPr>
        <p:txBody>
          <a:bodyPr wrap="square" anchor="ctr">
            <a:spAutoFit/>
          </a:bodyPr>
          <a:lstStyle/>
          <a:p>
            <a:pPr algn="l" eaLnBrk="0" hangingPunct="0">
              <a:spcBef>
                <a:spcPct val="0"/>
              </a:spcBef>
              <a:buClr>
                <a:srgbClr val="F4001D"/>
              </a:buClr>
              <a:buSzPct val="85000"/>
              <a:buFont typeface="Wingdings" pitchFamily="2" charset="2"/>
              <a:buNone/>
              <a:tabLst>
                <a:tab pos="1314450" algn="l"/>
              </a:tabLst>
            </a:pPr>
            <a:r>
              <a:rPr lang="en-US" sz="1100" dirty="0">
                <a:solidFill>
                  <a:srgbClr val="969696"/>
                </a:solidFill>
                <a:ea typeface="Arial Unicode MS" pitchFamily="34" charset="-128"/>
                <a:cs typeface="Arial Unicode MS" pitchFamily="34" charset="-128"/>
              </a:rPr>
              <a:t>Slide </a:t>
            </a:r>
            <a:fld id="{DB6C938E-0321-4CDF-9DE4-D1C1AAD9B854}" type="slidenum">
              <a:rPr lang="en-US" sz="1100">
                <a:solidFill>
                  <a:srgbClr val="969696"/>
                </a:solidFill>
                <a:ea typeface="Arial Unicode MS" pitchFamily="34" charset="-128"/>
                <a:cs typeface="Arial Unicode MS" pitchFamily="34" charset="-128"/>
              </a:rPr>
              <a:pPr algn="l" eaLnBrk="0" hangingPunct="0">
                <a:spcBef>
                  <a:spcPct val="0"/>
                </a:spcBef>
                <a:buClr>
                  <a:srgbClr val="F4001D"/>
                </a:buClr>
                <a:buSzPct val="85000"/>
                <a:buFont typeface="Wingdings" pitchFamily="2" charset="2"/>
                <a:buNone/>
                <a:tabLst>
                  <a:tab pos="1314450" algn="l"/>
                </a:tabLst>
              </a:pPr>
              <a:t>‹#›</a:t>
            </a:fld>
            <a:endParaRPr lang="en-US" sz="1100" dirty="0">
              <a:solidFill>
                <a:srgbClr val="96969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6749"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DBHDS_Logo_CMYK_BLK_062014-Cropped.jpg"/>
          <p:cNvPicPr>
            <a:picLocks noChangeAspect="1"/>
          </p:cNvPicPr>
          <p:nvPr userDrawn="1"/>
        </p:nvPicPr>
        <p:blipFill>
          <a:blip r:embed="rId2" cstate="print"/>
          <a:stretch>
            <a:fillRect/>
          </a:stretch>
        </p:blipFill>
        <p:spPr>
          <a:xfrm>
            <a:off x="76200" y="6364224"/>
            <a:ext cx="2057400" cy="441814"/>
          </a:xfrm>
          <a:prstGeom prst="rect">
            <a:avLst/>
          </a:prstGeom>
        </p:spPr>
      </p:pic>
      <p:sp>
        <p:nvSpPr>
          <p:cNvPr id="11" name="Line 14"/>
          <p:cNvSpPr>
            <a:spLocks noChangeShapeType="1"/>
          </p:cNvSpPr>
          <p:nvPr userDrawn="1"/>
        </p:nvSpPr>
        <p:spPr bwMode="auto">
          <a:xfrm>
            <a:off x="0" y="6324600"/>
            <a:ext cx="9144000" cy="0"/>
          </a:xfrm>
          <a:prstGeom prst="line">
            <a:avLst/>
          </a:prstGeom>
          <a:noFill/>
          <a:ln w="12700">
            <a:solidFill>
              <a:schemeClr val="bg2"/>
            </a:solidFill>
            <a:round/>
            <a:headEnd/>
            <a:tailEnd/>
          </a:ln>
          <a:effectLst/>
        </p:spPr>
        <p:txBody>
          <a:bodyPr wrap="none" lIns="45720" rIns="45720" anchor="ctr"/>
          <a:lstStyle/>
          <a:p>
            <a:endParaRPr lang="en-US"/>
          </a:p>
        </p:txBody>
      </p:sp>
      <p:sp>
        <p:nvSpPr>
          <p:cNvPr id="12" name="Line 20"/>
          <p:cNvSpPr>
            <a:spLocks noChangeShapeType="1"/>
          </p:cNvSpPr>
          <p:nvPr userDrawn="1"/>
        </p:nvSpPr>
        <p:spPr bwMode="auto">
          <a:xfrm>
            <a:off x="8382000" y="6324600"/>
            <a:ext cx="0" cy="533400"/>
          </a:xfrm>
          <a:prstGeom prst="line">
            <a:avLst/>
          </a:prstGeom>
          <a:noFill/>
          <a:ln w="12700">
            <a:solidFill>
              <a:schemeClr val="bg2"/>
            </a:solidFill>
            <a:round/>
            <a:headEnd/>
            <a:tailEnd/>
          </a:ln>
          <a:effectLst/>
        </p:spPr>
        <p:txBody>
          <a:bodyPr wrap="none" lIns="45720" rIns="45720" anchor="ctr"/>
          <a:lstStyle/>
          <a:p>
            <a:endParaRPr lang="en-US"/>
          </a:p>
        </p:txBody>
      </p:sp>
      <p:sp>
        <p:nvSpPr>
          <p:cNvPr id="13" name="Rectangle 21"/>
          <p:cNvSpPr>
            <a:spLocks noChangeArrowheads="1"/>
          </p:cNvSpPr>
          <p:nvPr userDrawn="1"/>
        </p:nvSpPr>
        <p:spPr bwMode="auto">
          <a:xfrm>
            <a:off x="8382000" y="6434773"/>
            <a:ext cx="681037" cy="261610"/>
          </a:xfrm>
          <a:prstGeom prst="rect">
            <a:avLst/>
          </a:prstGeom>
          <a:noFill/>
          <a:ln w="12700">
            <a:noFill/>
            <a:miter lim="800000"/>
            <a:headEnd/>
            <a:tailEnd/>
          </a:ln>
          <a:effectLst/>
        </p:spPr>
        <p:txBody>
          <a:bodyPr wrap="square" anchor="ctr">
            <a:spAutoFit/>
          </a:bodyPr>
          <a:lstStyle/>
          <a:p>
            <a:pPr algn="l" eaLnBrk="0" hangingPunct="0">
              <a:spcBef>
                <a:spcPct val="0"/>
              </a:spcBef>
              <a:buClr>
                <a:srgbClr val="F4001D"/>
              </a:buClr>
              <a:buSzPct val="85000"/>
              <a:buFont typeface="Wingdings" pitchFamily="2" charset="2"/>
              <a:buNone/>
              <a:tabLst>
                <a:tab pos="1314450" algn="l"/>
              </a:tabLst>
            </a:pPr>
            <a:r>
              <a:rPr lang="en-US" sz="1100" dirty="0">
                <a:solidFill>
                  <a:srgbClr val="969696"/>
                </a:solidFill>
                <a:ea typeface="Arial Unicode MS" pitchFamily="34" charset="-128"/>
                <a:cs typeface="Arial Unicode MS" pitchFamily="34" charset="-128"/>
              </a:rPr>
              <a:t>Slide </a:t>
            </a:r>
            <a:fld id="{DB6C938E-0321-4CDF-9DE4-D1C1AAD9B854}" type="slidenum">
              <a:rPr lang="en-US" sz="1100">
                <a:solidFill>
                  <a:srgbClr val="969696"/>
                </a:solidFill>
                <a:ea typeface="Arial Unicode MS" pitchFamily="34" charset="-128"/>
                <a:cs typeface="Arial Unicode MS" pitchFamily="34" charset="-128"/>
              </a:rPr>
              <a:pPr algn="l" eaLnBrk="0" hangingPunct="0">
                <a:spcBef>
                  <a:spcPct val="0"/>
                </a:spcBef>
                <a:buClr>
                  <a:srgbClr val="F4001D"/>
                </a:buClr>
                <a:buSzPct val="85000"/>
                <a:buFont typeface="Wingdings" pitchFamily="2" charset="2"/>
                <a:buNone/>
                <a:tabLst>
                  <a:tab pos="1314450" algn="l"/>
                </a:tabLst>
              </a:pPr>
              <a:t>‹#›</a:t>
            </a:fld>
            <a:endParaRPr lang="en-US" sz="1100" dirty="0">
              <a:solidFill>
                <a:srgbClr val="969696"/>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rgbClr val="3A6695"/>
          </a:solidFill>
          <a:ln>
            <a:solidFill>
              <a:srgbClr val="3A66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0"/>
            <a:ext cx="91440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990600"/>
            <a:ext cx="8686800" cy="5334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762000"/>
            <a:ext cx="9144000" cy="45719"/>
          </a:xfrm>
          <a:prstGeom prst="rect">
            <a:avLst/>
          </a:prstGeom>
          <a:solidFill>
            <a:srgbClr val="136735"/>
          </a:solidFill>
          <a:ln>
            <a:solidFill>
              <a:srgbClr val="136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txStyles>
    <p:titleStyle>
      <a:lvl1pPr algn="ctr" defTabSz="914400" rtl="0" eaLnBrk="1" latinLnBrk="0" hangingPunct="1">
        <a:spcBef>
          <a:spcPct val="0"/>
        </a:spcBef>
        <a:buNone/>
        <a:defRPr sz="35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mailto:marfel.barnett@dbhds.virgini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7542" y="1503802"/>
            <a:ext cx="9144000" cy="16764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300" dirty="0">
                <a:solidFill>
                  <a:schemeClr val="tx1">
                    <a:lumMod val="85000"/>
                    <a:lumOff val="15000"/>
                  </a:schemeClr>
                </a:solidFill>
              </a:rPr>
              <a:t>CSB Onboarding</a:t>
            </a:r>
          </a:p>
          <a:p>
            <a:pPr algn="ctr">
              <a:spcBef>
                <a:spcPct val="20000"/>
              </a:spcBef>
              <a:defRPr/>
            </a:pPr>
            <a:r>
              <a:rPr lang="en-US" sz="3300" dirty="0">
                <a:solidFill>
                  <a:schemeClr val="tx1">
                    <a:lumMod val="85000"/>
                    <a:lumOff val="15000"/>
                  </a:schemeClr>
                </a:solidFill>
                <a:cs typeface="Calibri"/>
              </a:rPr>
              <a:t>PBPS and Portal</a:t>
            </a:r>
          </a:p>
        </p:txBody>
      </p:sp>
      <p:sp>
        <p:nvSpPr>
          <p:cNvPr id="5" name="Rectangle 3"/>
          <p:cNvSpPr>
            <a:spLocks noChangeArrowheads="1"/>
          </p:cNvSpPr>
          <p:nvPr/>
        </p:nvSpPr>
        <p:spPr bwMode="auto">
          <a:xfrm>
            <a:off x="0" y="3581400"/>
            <a:ext cx="9144000" cy="609600"/>
          </a:xfrm>
          <a:prstGeom prst="rect">
            <a:avLst/>
          </a:prstGeom>
          <a:noFill/>
          <a:ln w="9525">
            <a:noFill/>
            <a:miter lim="800000"/>
            <a:headEnd/>
            <a:tailEnd/>
          </a:ln>
          <a:effectLst/>
        </p:spPr>
        <p:txBody>
          <a:bodyPr/>
          <a:lstStyle/>
          <a:p>
            <a:pPr algn="ctr">
              <a:buFontTx/>
              <a:buNone/>
            </a:pPr>
            <a:endParaRPr lang="en-US" sz="2500" dirty="0">
              <a:solidFill>
                <a:schemeClr val="tx1">
                  <a:lumMod val="85000"/>
                  <a:lumOff val="15000"/>
                </a:schemeClr>
              </a:solidFill>
            </a:endParaRPr>
          </a:p>
          <a:p>
            <a:pPr algn="ctr">
              <a:buFontTx/>
              <a:buNone/>
            </a:pPr>
            <a:endParaRPr lang="en-US" sz="2400" dirty="0">
              <a:solidFill>
                <a:schemeClr val="tx1">
                  <a:lumMod val="85000"/>
                  <a:lumOff val="15000"/>
                </a:schemeClr>
              </a:solidFill>
              <a:latin typeface="Arial" charset="0"/>
            </a:endParaRPr>
          </a:p>
        </p:txBody>
      </p:sp>
      <p:sp>
        <p:nvSpPr>
          <p:cNvPr id="6" name="Text Box 8"/>
          <p:cNvSpPr txBox="1">
            <a:spLocks noChangeArrowheads="1"/>
          </p:cNvSpPr>
          <p:nvPr/>
        </p:nvSpPr>
        <p:spPr bwMode="auto">
          <a:xfrm>
            <a:off x="2402422" y="3175981"/>
            <a:ext cx="4343400" cy="1546577"/>
          </a:xfrm>
          <a:prstGeom prst="rect">
            <a:avLst/>
          </a:prstGeom>
          <a:noFill/>
          <a:ln w="9525" algn="ctr">
            <a:noFill/>
            <a:miter lim="800000"/>
            <a:headEnd/>
            <a:tailEnd/>
          </a:ln>
        </p:spPr>
        <p:txBody>
          <a:bodyPr wrap="square" lIns="91440" tIns="45720" rIns="91440" bIns="45720" anchor="t">
            <a:spAutoFit/>
          </a:bodyPr>
          <a:lstStyle/>
          <a:p>
            <a:pPr algn="ctr">
              <a:lnSpc>
                <a:spcPct val="90000"/>
              </a:lnSpc>
            </a:pPr>
            <a:r>
              <a:rPr lang="en-US" sz="2200" b="1" dirty="0">
                <a:solidFill>
                  <a:schemeClr val="tx1">
                    <a:lumMod val="85000"/>
                    <a:lumOff val="15000"/>
                  </a:schemeClr>
                </a:solidFill>
                <a:latin typeface="Arial"/>
                <a:cs typeface="Arial"/>
              </a:rPr>
              <a:t>Marfel Barnett</a:t>
            </a:r>
            <a:endParaRPr lang="en-US" sz="2200" b="1" dirty="0">
              <a:solidFill>
                <a:schemeClr val="tx1">
                  <a:lumMod val="85000"/>
                  <a:lumOff val="15000"/>
                </a:schemeClr>
              </a:solidFill>
              <a:latin typeface="Arial" charset="0"/>
            </a:endParaRPr>
          </a:p>
          <a:p>
            <a:pPr algn="ctr">
              <a:lnSpc>
                <a:spcPct val="90000"/>
              </a:lnSpc>
              <a:buFontTx/>
              <a:buNone/>
            </a:pPr>
            <a:endParaRPr lang="en-US" sz="2200" b="1" dirty="0">
              <a:solidFill>
                <a:schemeClr val="tx1">
                  <a:lumMod val="85000"/>
                  <a:lumOff val="15000"/>
                </a:schemeClr>
              </a:solidFill>
              <a:latin typeface="Arial" charset="0"/>
            </a:endParaRPr>
          </a:p>
          <a:p>
            <a:pPr algn="ctr">
              <a:lnSpc>
                <a:spcPct val="90000"/>
              </a:lnSpc>
            </a:pPr>
            <a:r>
              <a:rPr lang="en-US" sz="2100" dirty="0">
                <a:solidFill>
                  <a:schemeClr val="tx1">
                    <a:lumMod val="85000"/>
                    <a:lumOff val="15000"/>
                  </a:schemeClr>
                </a:solidFill>
                <a:latin typeface="Arial"/>
                <a:cs typeface="Arial"/>
              </a:rPr>
              <a:t>Data Manager</a:t>
            </a:r>
          </a:p>
          <a:p>
            <a:pPr algn="ctr">
              <a:lnSpc>
                <a:spcPct val="90000"/>
              </a:lnSpc>
              <a:buFontTx/>
              <a:buNone/>
            </a:pPr>
            <a:endParaRPr lang="en-US" sz="2100" dirty="0">
              <a:solidFill>
                <a:schemeClr val="tx1">
                  <a:lumMod val="85000"/>
                  <a:lumOff val="15000"/>
                </a:schemeClr>
              </a:solidFill>
              <a:latin typeface="Arial" charset="0"/>
            </a:endParaRPr>
          </a:p>
          <a:p>
            <a:pPr algn="ctr">
              <a:lnSpc>
                <a:spcPct val="90000"/>
              </a:lnSpc>
              <a:buFontTx/>
              <a:buNone/>
            </a:pPr>
            <a:r>
              <a:rPr lang="en-US" sz="1900" dirty="0">
                <a:solidFill>
                  <a:schemeClr val="tx1">
                    <a:lumMod val="85000"/>
                    <a:lumOff val="15000"/>
                  </a:schemeClr>
                </a:solidFill>
                <a:latin typeface="Arial" charset="0"/>
              </a:rPr>
              <a:t>Office of Behavioral Health Wellness</a:t>
            </a:r>
          </a:p>
        </p:txBody>
      </p:sp>
      <p:pic>
        <p:nvPicPr>
          <p:cNvPr id="7" name="Picture 6" descr="wellness logo.jpg"/>
          <p:cNvPicPr>
            <a:picLocks noChangeAspect="1"/>
          </p:cNvPicPr>
          <p:nvPr/>
        </p:nvPicPr>
        <p:blipFill>
          <a:blip r:embed="rId3" cstate="print"/>
          <a:srcRect l="2500" r="76667" b="66667"/>
          <a:stretch>
            <a:fillRect/>
          </a:stretch>
        </p:blipFill>
        <p:spPr>
          <a:xfrm>
            <a:off x="304800" y="4933992"/>
            <a:ext cx="1904827" cy="1714416"/>
          </a:xfrm>
          <a:prstGeom prst="rect">
            <a:avLst/>
          </a:prstGeom>
        </p:spPr>
      </p:pic>
      <p:pic>
        <p:nvPicPr>
          <p:cNvPr id="2" name="Picture 2" descr="VAPrevWorks (1).png">
            <a:extLst>
              <a:ext uri="{FF2B5EF4-FFF2-40B4-BE49-F238E27FC236}">
                <a16:creationId xmlns:a16="http://schemas.microsoft.com/office/drawing/2014/main" id="{FDE78A7D-E3FF-5101-A8A2-3E1F3B4D9064}"/>
              </a:ext>
            </a:extLst>
          </p:cNvPr>
          <p:cNvPicPr>
            <a:picLocks noChangeAspect="1"/>
          </p:cNvPicPr>
          <p:nvPr/>
        </p:nvPicPr>
        <p:blipFill>
          <a:blip r:embed="rId4"/>
          <a:stretch>
            <a:fillRect/>
          </a:stretch>
        </p:blipFill>
        <p:spPr>
          <a:xfrm>
            <a:off x="6349388" y="4669131"/>
            <a:ext cx="2743200" cy="19448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5B19-8F69-9874-BA97-6BD4969828FA}"/>
              </a:ext>
            </a:extLst>
          </p:cNvPr>
          <p:cNvSpPr>
            <a:spLocks noGrp="1"/>
          </p:cNvSpPr>
          <p:nvPr>
            <p:ph type="title"/>
          </p:nvPr>
        </p:nvSpPr>
        <p:spPr/>
        <p:txBody>
          <a:bodyPr/>
          <a:lstStyle/>
          <a:p>
            <a:r>
              <a:rPr lang="en-US" dirty="0">
                <a:cs typeface="Calibri"/>
              </a:rPr>
              <a:t>What's Inside?</a:t>
            </a:r>
          </a:p>
        </p:txBody>
      </p:sp>
      <p:pic>
        <p:nvPicPr>
          <p:cNvPr id="4" name="Picture 4">
            <a:extLst>
              <a:ext uri="{FF2B5EF4-FFF2-40B4-BE49-F238E27FC236}">
                <a16:creationId xmlns:a16="http://schemas.microsoft.com/office/drawing/2014/main" id="{CC6EF97C-CB62-940D-C1B8-87BC6E7557CE}"/>
              </a:ext>
            </a:extLst>
          </p:cNvPr>
          <p:cNvPicPr>
            <a:picLocks noGrp="1" noChangeAspect="1"/>
          </p:cNvPicPr>
          <p:nvPr>
            <p:ph idx="1"/>
          </p:nvPr>
        </p:nvPicPr>
        <p:blipFill>
          <a:blip r:embed="rId2"/>
          <a:stretch>
            <a:fillRect/>
          </a:stretch>
        </p:blipFill>
        <p:spPr>
          <a:xfrm>
            <a:off x="300037" y="1090612"/>
            <a:ext cx="8391525" cy="4981575"/>
          </a:xfrm>
        </p:spPr>
      </p:pic>
    </p:spTree>
    <p:extLst>
      <p:ext uri="{BB962C8B-B14F-4D97-AF65-F5344CB8AC3E}">
        <p14:creationId xmlns:p14="http://schemas.microsoft.com/office/powerpoint/2010/main" val="3780719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F2A4-F179-8431-1D7F-B52D28DDA83B}"/>
              </a:ext>
            </a:extLst>
          </p:cNvPr>
          <p:cNvSpPr>
            <a:spLocks noGrp="1"/>
          </p:cNvSpPr>
          <p:nvPr>
            <p:ph type="title"/>
          </p:nvPr>
        </p:nvSpPr>
        <p:spPr/>
        <p:txBody>
          <a:bodyPr/>
          <a:lstStyle/>
          <a:p>
            <a:r>
              <a:rPr lang="en-US" dirty="0">
                <a:cs typeface="Calibri"/>
              </a:rPr>
              <a:t>Portal Questions?</a:t>
            </a:r>
            <a:endParaRPr lang="en-US" dirty="0"/>
          </a:p>
        </p:txBody>
      </p:sp>
      <p:pic>
        <p:nvPicPr>
          <p:cNvPr id="4" name="Picture 4">
            <a:extLst>
              <a:ext uri="{FF2B5EF4-FFF2-40B4-BE49-F238E27FC236}">
                <a16:creationId xmlns:a16="http://schemas.microsoft.com/office/drawing/2014/main" id="{BD7B8AE8-D467-1A12-C486-55C7B3EC8A48}"/>
              </a:ext>
            </a:extLst>
          </p:cNvPr>
          <p:cNvPicPr>
            <a:picLocks noGrp="1" noChangeAspect="1"/>
          </p:cNvPicPr>
          <p:nvPr>
            <p:ph idx="1"/>
          </p:nvPr>
        </p:nvPicPr>
        <p:blipFill>
          <a:blip r:embed="rId2"/>
          <a:stretch>
            <a:fillRect/>
          </a:stretch>
        </p:blipFill>
        <p:spPr>
          <a:xfrm>
            <a:off x="198304" y="1044487"/>
            <a:ext cx="8686800" cy="2117633"/>
          </a:xfrm>
        </p:spPr>
      </p:pic>
      <p:sp>
        <p:nvSpPr>
          <p:cNvPr id="5" name="TextBox 4">
            <a:extLst>
              <a:ext uri="{FF2B5EF4-FFF2-40B4-BE49-F238E27FC236}">
                <a16:creationId xmlns:a16="http://schemas.microsoft.com/office/drawing/2014/main" id="{A89BFBBC-FA03-1A80-35B2-362AC82B9825}"/>
              </a:ext>
            </a:extLst>
          </p:cNvPr>
          <p:cNvSpPr txBox="1"/>
          <p:nvPr/>
        </p:nvSpPr>
        <p:spPr>
          <a:xfrm>
            <a:off x="1006207" y="3237122"/>
            <a:ext cx="7085680"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Please do not hesitate to use this option to contact us:</a:t>
            </a:r>
            <a:endParaRPr lang="en-US" sz="2400" b="1">
              <a:cs typeface="Calibri"/>
            </a:endParaRPr>
          </a:p>
          <a:p>
            <a:pPr marL="285750" indent="-285750">
              <a:buFont typeface="Arial"/>
              <a:buChar char="•"/>
            </a:pPr>
            <a:endParaRPr lang="en-US" dirty="0">
              <a:cs typeface="Calibri"/>
            </a:endParaRPr>
          </a:p>
          <a:p>
            <a:pPr marL="285750" indent="-285750">
              <a:buFont typeface="Arial"/>
              <a:buChar char="•"/>
            </a:pPr>
            <a:r>
              <a:rPr lang="en-US" dirty="0">
                <a:cs typeface="Calibri"/>
              </a:rPr>
              <a:t>Questions</a:t>
            </a:r>
            <a:endParaRPr lang="en-US" dirty="0"/>
          </a:p>
          <a:p>
            <a:pPr marL="285750" indent="-285750">
              <a:buFont typeface="Arial"/>
              <a:buChar char="•"/>
            </a:pPr>
            <a:r>
              <a:rPr lang="en-US" dirty="0">
                <a:cs typeface="Calibri"/>
              </a:rPr>
              <a:t>Problems logging in</a:t>
            </a:r>
          </a:p>
          <a:p>
            <a:pPr marL="285750" indent="-285750">
              <a:buFont typeface="Arial"/>
              <a:buChar char="•"/>
            </a:pPr>
            <a:r>
              <a:rPr lang="en-US" dirty="0">
                <a:cs typeface="Calibri"/>
              </a:rPr>
              <a:t>Not receiving emails and/or post notifications</a:t>
            </a:r>
          </a:p>
          <a:p>
            <a:pPr marL="285750" indent="-285750">
              <a:buFont typeface="Arial"/>
              <a:buChar char="•"/>
            </a:pPr>
            <a:r>
              <a:rPr lang="en-US" dirty="0">
                <a:cs typeface="Calibri"/>
              </a:rPr>
              <a:t>Need to reset your password</a:t>
            </a:r>
          </a:p>
          <a:p>
            <a:pPr marL="285750" indent="-285750">
              <a:buFont typeface="Arial"/>
              <a:buChar char="•"/>
            </a:pPr>
            <a:r>
              <a:rPr lang="en-US" dirty="0">
                <a:cs typeface="Calibri"/>
              </a:rPr>
              <a:t>Suggestions</a:t>
            </a:r>
          </a:p>
          <a:p>
            <a:pPr marL="285750" indent="-285750">
              <a:buFont typeface="Arial"/>
              <a:buChar char="•"/>
            </a:pPr>
            <a:r>
              <a:rPr lang="en-US" dirty="0">
                <a:cs typeface="Calibri"/>
              </a:rPr>
              <a:t>Etc.</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32352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152400" y="1447800"/>
            <a:ext cx="8686800" cy="3429000"/>
          </a:xfrm>
        </p:spPr>
        <p:txBody>
          <a:bodyPr vert="horz" lIns="91440" tIns="45720" rIns="91440" bIns="45720" rtlCol="0" anchor="t">
            <a:normAutofit/>
          </a:bodyPr>
          <a:lstStyle/>
          <a:p>
            <a:pPr algn="ctr">
              <a:buNone/>
            </a:pPr>
            <a:r>
              <a:rPr lang="en-US" sz="3600" b="1" dirty="0"/>
              <a:t>Marfel Barnett</a:t>
            </a:r>
          </a:p>
          <a:p>
            <a:pPr algn="ctr">
              <a:buNone/>
            </a:pPr>
            <a:r>
              <a:rPr lang="en-US" sz="2400" dirty="0"/>
              <a:t>Data Manager</a:t>
            </a:r>
            <a:endParaRPr lang="en-US" sz="2400" dirty="0">
              <a:cs typeface="Calibri"/>
            </a:endParaRPr>
          </a:p>
          <a:p>
            <a:pPr algn="ctr">
              <a:buNone/>
            </a:pPr>
            <a:r>
              <a:rPr lang="en-US" sz="2400" dirty="0"/>
              <a:t>Department of Behavioral Health and Developmental Services</a:t>
            </a:r>
          </a:p>
          <a:p>
            <a:pPr algn="ctr">
              <a:buNone/>
            </a:pPr>
            <a:r>
              <a:rPr lang="en-US" sz="2400" dirty="0"/>
              <a:t>Richmond, VA</a:t>
            </a:r>
          </a:p>
          <a:p>
            <a:pPr algn="ctr">
              <a:buNone/>
            </a:pPr>
            <a:r>
              <a:rPr lang="en-US" sz="3200" dirty="0"/>
              <a:t>(804) 382-5267</a:t>
            </a:r>
          </a:p>
          <a:p>
            <a:pPr algn="ctr">
              <a:buNone/>
            </a:pPr>
            <a:r>
              <a:rPr lang="en-US" sz="3200" dirty="0"/>
              <a:t>Marfel.Barnett@dbhds.virginia.gov</a:t>
            </a:r>
          </a:p>
        </p:txBody>
      </p:sp>
      <p:pic>
        <p:nvPicPr>
          <p:cNvPr id="4" name="Picture 3" descr="wellness logo.jpg"/>
          <p:cNvPicPr>
            <a:picLocks noChangeAspect="1"/>
          </p:cNvPicPr>
          <p:nvPr/>
        </p:nvPicPr>
        <p:blipFill>
          <a:blip r:embed="rId3" cstate="print"/>
          <a:stretch>
            <a:fillRect/>
          </a:stretch>
        </p:blipFill>
        <p:spPr>
          <a:xfrm>
            <a:off x="126694" y="4742761"/>
            <a:ext cx="2114550" cy="1501331"/>
          </a:xfrm>
          <a:prstGeom prst="rect">
            <a:avLst/>
          </a:prstGeom>
        </p:spPr>
      </p:pic>
      <p:pic>
        <p:nvPicPr>
          <p:cNvPr id="6" name="Picture 2" descr="VAPrevWorks (1).png">
            <a:extLst>
              <a:ext uri="{FF2B5EF4-FFF2-40B4-BE49-F238E27FC236}">
                <a16:creationId xmlns:a16="http://schemas.microsoft.com/office/drawing/2014/main" id="{B7125259-FDF4-BC67-EF0A-026892D54C86}"/>
              </a:ext>
            </a:extLst>
          </p:cNvPr>
          <p:cNvPicPr>
            <a:picLocks noChangeAspect="1"/>
          </p:cNvPicPr>
          <p:nvPr/>
        </p:nvPicPr>
        <p:blipFill>
          <a:blip r:embed="rId4"/>
          <a:stretch>
            <a:fillRect/>
          </a:stretch>
        </p:blipFill>
        <p:spPr>
          <a:xfrm>
            <a:off x="6367749" y="4834384"/>
            <a:ext cx="2743200" cy="1944847"/>
          </a:xfrm>
          <a:prstGeom prst="rect">
            <a:avLst/>
          </a:prstGeom>
        </p:spPr>
      </p:pic>
    </p:spTree>
    <p:extLst>
      <p:ext uri="{BB962C8B-B14F-4D97-AF65-F5344CB8AC3E}">
        <p14:creationId xmlns:p14="http://schemas.microsoft.com/office/powerpoint/2010/main" val="228780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History</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a:buNone/>
            </a:pPr>
            <a:r>
              <a:rPr lang="en-US" b="1" dirty="0">
                <a:ea typeface="+mn-lt"/>
                <a:cs typeface="+mn-lt"/>
              </a:rPr>
              <a:t>Marfel Barnett</a:t>
            </a:r>
            <a:r>
              <a:rPr lang="en-US" dirty="0">
                <a:ea typeface="+mn-lt"/>
                <a:cs typeface="+mn-lt"/>
              </a:rPr>
              <a:t> (he/his)</a:t>
            </a:r>
            <a:br>
              <a:rPr lang="en-US" dirty="0">
                <a:ea typeface="+mn-lt"/>
                <a:cs typeface="+mn-lt"/>
              </a:rPr>
            </a:br>
            <a:r>
              <a:rPr lang="en-US" dirty="0">
                <a:ea typeface="+mn-lt"/>
                <a:cs typeface="+mn-lt"/>
              </a:rPr>
              <a:t> </a:t>
            </a:r>
            <a:r>
              <a:rPr lang="en-US" b="1" i="1" dirty="0">
                <a:ea typeface="+mn-lt"/>
                <a:cs typeface="+mn-lt"/>
              </a:rPr>
              <a:t>Block Grant Data Manager</a:t>
            </a:r>
            <a:br>
              <a:rPr lang="en-US" b="1" i="1" dirty="0">
                <a:ea typeface="+mn-lt"/>
                <a:cs typeface="+mn-lt"/>
              </a:rPr>
            </a:br>
            <a:r>
              <a:rPr lang="en-US" b="1" i="1" dirty="0">
                <a:ea typeface="+mn-lt"/>
                <a:cs typeface="+mn-lt"/>
              </a:rPr>
              <a:t> </a:t>
            </a:r>
            <a:r>
              <a:rPr lang="en-US" dirty="0">
                <a:ea typeface="+mn-lt"/>
                <a:cs typeface="+mn-lt"/>
                <a:hlinkClick r:id="rId3"/>
              </a:rPr>
              <a:t>marfel.barnett@dbhds.virginia.gov</a:t>
            </a:r>
            <a:br>
              <a:rPr lang="en-US" dirty="0">
                <a:ea typeface="+mn-lt"/>
                <a:cs typeface="+mn-lt"/>
              </a:rPr>
            </a:br>
            <a:r>
              <a:rPr lang="en-US" dirty="0">
                <a:ea typeface="+mn-lt"/>
                <a:cs typeface="+mn-lt"/>
              </a:rPr>
              <a:t> </a:t>
            </a:r>
            <a:r>
              <a:rPr lang="en-US" b="1" dirty="0">
                <a:ea typeface="+mn-lt"/>
                <a:cs typeface="+mn-lt"/>
              </a:rPr>
              <a:t>Reason to Contact?</a:t>
            </a:r>
            <a:br>
              <a:rPr lang="en-US" b="1" dirty="0">
                <a:ea typeface="+mn-lt"/>
                <a:cs typeface="+mn-lt"/>
              </a:rPr>
            </a:br>
            <a:r>
              <a:rPr lang="en-US" b="1" dirty="0">
                <a:ea typeface="+mn-lt"/>
                <a:cs typeface="+mn-lt"/>
              </a:rPr>
              <a:t> </a:t>
            </a:r>
            <a:r>
              <a:rPr lang="en-US" dirty="0">
                <a:ea typeface="+mn-lt"/>
                <a:cs typeface="+mn-lt"/>
              </a:rPr>
              <a:t>DBHDS data system, Build Capacity channel in PBPS, SABG reporting requirements, Virginia Prevention Works! Portal access</a:t>
            </a:r>
            <a:endParaRPr lang="en-US" dirty="0"/>
          </a:p>
          <a:p>
            <a:pPr>
              <a:buNone/>
            </a:pPr>
            <a:r>
              <a:rPr lang="en-US" dirty="0">
                <a:ea typeface="+mn-lt"/>
                <a:cs typeface="+mn-lt"/>
              </a:rPr>
              <a:t>     I started out with the DBHDS OBHW as a contracted employee in 2004 and moved into a full-time position as the Block Grant Data manager in 2014. I have been working alongside CPG, our contracted vendor for the online database, to ensure all the Block Grant data requirements for the state are met. </a:t>
            </a:r>
          </a:p>
          <a:p>
            <a:pPr>
              <a:buNone/>
            </a:pPr>
            <a:r>
              <a:rPr lang="en-US" dirty="0">
                <a:ea typeface="+mn-lt"/>
                <a:cs typeface="+mn-lt"/>
              </a:rPr>
              <a:t>     When I am not working, I enjoy traveling out of the country, going on cruises, and family time.</a:t>
            </a:r>
            <a:endParaRPr lang="en-US" dirty="0">
              <a:cs typeface="Calibri"/>
            </a:endParaRPr>
          </a:p>
          <a:p>
            <a:pPr marL="0" indent="0">
              <a:lnSpc>
                <a:spcPct val="150000"/>
              </a:lnSpc>
              <a:buNone/>
            </a:pPr>
            <a:endParaRPr lang="en-US" dirty="0">
              <a:cs typeface="Calibri"/>
            </a:endParaRPr>
          </a:p>
          <a:p>
            <a:endParaRPr lang="en-US" dirty="0"/>
          </a:p>
        </p:txBody>
      </p:sp>
    </p:spTree>
    <p:extLst>
      <p:ext uri="{BB962C8B-B14F-4D97-AF65-F5344CB8AC3E}">
        <p14:creationId xmlns:p14="http://schemas.microsoft.com/office/powerpoint/2010/main" val="2992702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dirty="0">
                <a:cs typeface="Calibri"/>
              </a:rPr>
              <a:t>Collaborative Planning Group</a:t>
            </a:r>
            <a:endParaRPr lang="en-US" sz="3400" dirty="0">
              <a:cs typeface="Calibri"/>
            </a:endParaRPr>
          </a:p>
        </p:txBody>
      </p:sp>
      <p:sp>
        <p:nvSpPr>
          <p:cNvPr id="3" name="Content Placeholder 2"/>
          <p:cNvSpPr>
            <a:spLocks noGrp="1"/>
          </p:cNvSpPr>
          <p:nvPr>
            <p:ph idx="1"/>
          </p:nvPr>
        </p:nvSpPr>
        <p:spPr>
          <a:xfrm>
            <a:off x="381000" y="1295400"/>
            <a:ext cx="8229600" cy="2667000"/>
          </a:xfrm>
        </p:spPr>
        <p:txBody>
          <a:bodyPr/>
          <a:lstStyle/>
          <a:p>
            <a:pPr marL="0" indent="0">
              <a:buNone/>
            </a:pPr>
            <a:endParaRPr lang="en-US" dirty="0"/>
          </a:p>
          <a:p>
            <a:endParaRPr lang="en-US" dirty="0"/>
          </a:p>
        </p:txBody>
      </p:sp>
      <p:sp>
        <p:nvSpPr>
          <p:cNvPr id="4" name="TextBox 3"/>
          <p:cNvSpPr txBox="1"/>
          <p:nvPr/>
        </p:nvSpPr>
        <p:spPr>
          <a:xfrm>
            <a:off x="304800" y="914400"/>
            <a:ext cx="8610600" cy="5632311"/>
          </a:xfrm>
          <a:prstGeom prst="rect">
            <a:avLst/>
          </a:prstGeom>
          <a:noFill/>
        </p:spPr>
        <p:txBody>
          <a:bodyPr wrap="square" lIns="91440" tIns="45720" rIns="91440" bIns="45720" rtlCol="0" anchor="t">
            <a:spAutoFit/>
          </a:bodyPr>
          <a:lstStyle/>
          <a:p>
            <a:r>
              <a:rPr lang="en-US" sz="2400" b="1" dirty="0"/>
              <a:t>Collaborative Planning Group (CPG)– PBPS</a:t>
            </a:r>
            <a:endParaRPr lang="en-US" dirty="0"/>
          </a:p>
          <a:p>
            <a:endParaRPr lang="en-US" sz="2400" b="1" dirty="0">
              <a:cs typeface="Calibri"/>
            </a:endParaRPr>
          </a:p>
          <a:p>
            <a:endParaRPr lang="en-US" sz="2400" b="1" dirty="0">
              <a:cs typeface="Calibri"/>
            </a:endParaRPr>
          </a:p>
          <a:p>
            <a:endParaRPr lang="en-US" sz="2400" b="1" dirty="0"/>
          </a:p>
          <a:p>
            <a:r>
              <a:rPr lang="en-US" sz="2400" dirty="0">
                <a:ea typeface="+mn-lt"/>
                <a:cs typeface="+mn-lt"/>
              </a:rPr>
              <a:t>Collaborative Planning Group provides innovative technology solutions and valuable strategic planning, evaluation, and fundraising services to non-profit organizations, coalitions, communities, and state government agencies. </a:t>
            </a:r>
            <a:endParaRPr lang="en-US" dirty="0"/>
          </a:p>
          <a:p>
            <a:endParaRPr lang="en-US" sz="2400" b="1" dirty="0">
              <a:cs typeface="Calibri"/>
            </a:endParaRPr>
          </a:p>
          <a:p>
            <a:r>
              <a:rPr lang="en-US" sz="2400" b="1" dirty="0"/>
              <a:t>KERI-LYN COLEMAN, MSW</a:t>
            </a:r>
            <a:endParaRPr lang="en-US" dirty="0">
              <a:cs typeface="Calibri"/>
            </a:endParaRPr>
          </a:p>
          <a:p>
            <a:r>
              <a:rPr lang="en-US" sz="2400" b="1" dirty="0"/>
              <a:t>Founder and President with over 20 years experience working in prevention and with </a:t>
            </a:r>
            <a:r>
              <a:rPr lang="en-US" sz="2400" b="1" dirty="0">
                <a:cs typeface="Calibri"/>
              </a:rPr>
              <a:t>coalitions</a:t>
            </a:r>
            <a:r>
              <a:rPr lang="en-US" sz="2400" b="1" dirty="0"/>
              <a:t>!</a:t>
            </a:r>
            <a:endParaRPr lang="en-US" dirty="0"/>
          </a:p>
          <a:p>
            <a:endParaRPr lang="en-US" sz="2400" b="1" dirty="0"/>
          </a:p>
          <a:p>
            <a:r>
              <a:rPr lang="en-US" sz="2400" b="1" dirty="0"/>
              <a:t>We began working with CPG since 2016</a:t>
            </a:r>
            <a:endParaRPr lang="en-US" dirty="0"/>
          </a:p>
          <a:p>
            <a:endParaRPr lang="en-US" sz="2400" b="1" dirty="0">
              <a:cs typeface="Calibri"/>
            </a:endParaRPr>
          </a:p>
        </p:txBody>
      </p:sp>
      <p:pic>
        <p:nvPicPr>
          <p:cNvPr id="5" name="Picture 5">
            <a:extLst>
              <a:ext uri="{FF2B5EF4-FFF2-40B4-BE49-F238E27FC236}">
                <a16:creationId xmlns:a16="http://schemas.microsoft.com/office/drawing/2014/main" id="{C77338DB-5F1F-5E82-F761-3E9E60AF0B83}"/>
              </a:ext>
            </a:extLst>
          </p:cNvPr>
          <p:cNvPicPr>
            <a:picLocks noChangeAspect="1"/>
          </p:cNvPicPr>
          <p:nvPr/>
        </p:nvPicPr>
        <p:blipFill>
          <a:blip r:embed="rId3"/>
          <a:stretch>
            <a:fillRect/>
          </a:stretch>
        </p:blipFill>
        <p:spPr>
          <a:xfrm>
            <a:off x="382706" y="1472323"/>
            <a:ext cx="1981200" cy="9620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9A08-2C4D-47F4-6C2D-31AC5D1C7491}"/>
              </a:ext>
            </a:extLst>
          </p:cNvPr>
          <p:cNvSpPr>
            <a:spLocks noGrp="1"/>
          </p:cNvSpPr>
          <p:nvPr>
            <p:ph type="title"/>
          </p:nvPr>
        </p:nvSpPr>
        <p:spPr/>
        <p:txBody>
          <a:bodyPr/>
          <a:lstStyle/>
          <a:p>
            <a:r>
              <a:rPr lang="en-US" dirty="0">
                <a:cs typeface="Calibri"/>
              </a:rPr>
              <a:t>CPG Tools and Services</a:t>
            </a:r>
            <a:endParaRPr lang="en-US" dirty="0"/>
          </a:p>
        </p:txBody>
      </p:sp>
      <p:pic>
        <p:nvPicPr>
          <p:cNvPr id="4" name="Picture 4">
            <a:extLst>
              <a:ext uri="{FF2B5EF4-FFF2-40B4-BE49-F238E27FC236}">
                <a16:creationId xmlns:a16="http://schemas.microsoft.com/office/drawing/2014/main" id="{6535701D-30B2-FD0D-DD9D-DBFB1D847B00}"/>
              </a:ext>
            </a:extLst>
          </p:cNvPr>
          <p:cNvPicPr>
            <a:picLocks noGrp="1" noChangeAspect="1"/>
          </p:cNvPicPr>
          <p:nvPr>
            <p:ph idx="1"/>
          </p:nvPr>
        </p:nvPicPr>
        <p:blipFill>
          <a:blip r:embed="rId2"/>
          <a:stretch>
            <a:fillRect/>
          </a:stretch>
        </p:blipFill>
        <p:spPr>
          <a:xfrm>
            <a:off x="152400" y="1097029"/>
            <a:ext cx="8686800" cy="4968741"/>
          </a:xfrm>
        </p:spPr>
      </p:pic>
    </p:spTree>
    <p:extLst>
      <p:ext uri="{BB962C8B-B14F-4D97-AF65-F5344CB8AC3E}">
        <p14:creationId xmlns:p14="http://schemas.microsoft.com/office/powerpoint/2010/main" val="3062482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PBPS - Access</a:t>
            </a:r>
          </a:p>
        </p:txBody>
      </p:sp>
      <p:pic>
        <p:nvPicPr>
          <p:cNvPr id="12" name="Picture 12">
            <a:extLst>
              <a:ext uri="{FF2B5EF4-FFF2-40B4-BE49-F238E27FC236}">
                <a16:creationId xmlns:a16="http://schemas.microsoft.com/office/drawing/2014/main" id="{B40A5CB5-0803-1D9F-0AFF-E0C1ED5DD1BE}"/>
              </a:ext>
            </a:extLst>
          </p:cNvPr>
          <p:cNvPicPr>
            <a:picLocks noChangeAspect="1"/>
          </p:cNvPicPr>
          <p:nvPr/>
        </p:nvPicPr>
        <p:blipFill>
          <a:blip r:embed="rId3"/>
          <a:stretch>
            <a:fillRect/>
          </a:stretch>
        </p:blipFill>
        <p:spPr>
          <a:xfrm>
            <a:off x="42233" y="1017417"/>
            <a:ext cx="9004450" cy="4988420"/>
          </a:xfrm>
          <a:prstGeom prst="rect">
            <a:avLst/>
          </a:prstGeom>
        </p:spPr>
      </p:pic>
      <p:pic>
        <p:nvPicPr>
          <p:cNvPr id="13" name="Picture 13">
            <a:extLst>
              <a:ext uri="{FF2B5EF4-FFF2-40B4-BE49-F238E27FC236}">
                <a16:creationId xmlns:a16="http://schemas.microsoft.com/office/drawing/2014/main" id="{BE73927D-B9C2-DF88-D397-690A6EB3D5E2}"/>
              </a:ext>
            </a:extLst>
          </p:cNvPr>
          <p:cNvPicPr>
            <a:picLocks noChangeAspect="1"/>
          </p:cNvPicPr>
          <p:nvPr/>
        </p:nvPicPr>
        <p:blipFill>
          <a:blip r:embed="rId4"/>
          <a:stretch>
            <a:fillRect/>
          </a:stretch>
        </p:blipFill>
        <p:spPr>
          <a:xfrm>
            <a:off x="795050" y="1421886"/>
            <a:ext cx="7673248" cy="681626"/>
          </a:xfrm>
          <a:prstGeom prst="rect">
            <a:avLst/>
          </a:prstGeom>
        </p:spPr>
      </p:pic>
    </p:spTree>
    <p:extLst>
      <p:ext uri="{BB962C8B-B14F-4D97-AF65-F5344CB8AC3E}">
        <p14:creationId xmlns:p14="http://schemas.microsoft.com/office/powerpoint/2010/main" val="195031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01E9-EF98-8412-2846-A931EE3CAA1B}"/>
              </a:ext>
            </a:extLst>
          </p:cNvPr>
          <p:cNvSpPr>
            <a:spLocks noGrp="1"/>
          </p:cNvSpPr>
          <p:nvPr>
            <p:ph type="title"/>
          </p:nvPr>
        </p:nvSpPr>
        <p:spPr/>
        <p:txBody>
          <a:bodyPr/>
          <a:lstStyle/>
          <a:p>
            <a:r>
              <a:rPr lang="en-US" dirty="0">
                <a:cs typeface="Calibri"/>
              </a:rPr>
              <a:t>Training Videos</a:t>
            </a:r>
            <a:endParaRPr lang="en-US" dirty="0"/>
          </a:p>
        </p:txBody>
      </p:sp>
      <p:pic>
        <p:nvPicPr>
          <p:cNvPr id="4" name="Picture 4">
            <a:extLst>
              <a:ext uri="{FF2B5EF4-FFF2-40B4-BE49-F238E27FC236}">
                <a16:creationId xmlns:a16="http://schemas.microsoft.com/office/drawing/2014/main" id="{E35D0A5A-0EAA-380C-FE6B-1935E6EFCA33}"/>
              </a:ext>
            </a:extLst>
          </p:cNvPr>
          <p:cNvPicPr>
            <a:picLocks noGrp="1" noChangeAspect="1"/>
          </p:cNvPicPr>
          <p:nvPr>
            <p:ph idx="1"/>
          </p:nvPr>
        </p:nvPicPr>
        <p:blipFill>
          <a:blip r:embed="rId2"/>
          <a:stretch>
            <a:fillRect/>
          </a:stretch>
        </p:blipFill>
        <p:spPr>
          <a:xfrm>
            <a:off x="161581" y="1057323"/>
            <a:ext cx="8686800" cy="3827116"/>
          </a:xfrm>
        </p:spPr>
      </p:pic>
      <p:pic>
        <p:nvPicPr>
          <p:cNvPr id="5" name="Picture 5">
            <a:extLst>
              <a:ext uri="{FF2B5EF4-FFF2-40B4-BE49-F238E27FC236}">
                <a16:creationId xmlns:a16="http://schemas.microsoft.com/office/drawing/2014/main" id="{602E43FF-92EE-BDC4-AC1E-714B33AB615F}"/>
              </a:ext>
            </a:extLst>
          </p:cNvPr>
          <p:cNvPicPr>
            <a:picLocks noChangeAspect="1"/>
          </p:cNvPicPr>
          <p:nvPr/>
        </p:nvPicPr>
        <p:blipFill>
          <a:blip r:embed="rId3"/>
          <a:stretch>
            <a:fillRect/>
          </a:stretch>
        </p:blipFill>
        <p:spPr>
          <a:xfrm>
            <a:off x="5266063" y="2457656"/>
            <a:ext cx="2743200" cy="473772"/>
          </a:xfrm>
          <a:prstGeom prst="rect">
            <a:avLst/>
          </a:prstGeom>
        </p:spPr>
      </p:pic>
    </p:spTree>
    <p:extLst>
      <p:ext uri="{BB962C8B-B14F-4D97-AF65-F5344CB8AC3E}">
        <p14:creationId xmlns:p14="http://schemas.microsoft.com/office/powerpoint/2010/main" val="154177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BCB6-137F-D817-32DA-E7EEB5D142A8}"/>
              </a:ext>
            </a:extLst>
          </p:cNvPr>
          <p:cNvSpPr>
            <a:spLocks noGrp="1"/>
          </p:cNvSpPr>
          <p:nvPr>
            <p:ph type="title"/>
          </p:nvPr>
        </p:nvSpPr>
        <p:spPr/>
        <p:txBody>
          <a:bodyPr/>
          <a:lstStyle/>
          <a:p>
            <a:r>
              <a:rPr lang="en-US" dirty="0">
                <a:cs typeface="Calibri"/>
              </a:rPr>
              <a:t>Available Training Videos</a:t>
            </a:r>
            <a:endParaRPr lang="en-US" dirty="0"/>
          </a:p>
        </p:txBody>
      </p:sp>
      <p:pic>
        <p:nvPicPr>
          <p:cNvPr id="4" name="Picture 4">
            <a:extLst>
              <a:ext uri="{FF2B5EF4-FFF2-40B4-BE49-F238E27FC236}">
                <a16:creationId xmlns:a16="http://schemas.microsoft.com/office/drawing/2014/main" id="{82566C93-9FF1-89AC-CBFC-9F2BD307819E}"/>
              </a:ext>
            </a:extLst>
          </p:cNvPr>
          <p:cNvPicPr>
            <a:picLocks noGrp="1" noChangeAspect="1"/>
          </p:cNvPicPr>
          <p:nvPr>
            <p:ph idx="1"/>
          </p:nvPr>
        </p:nvPicPr>
        <p:blipFill>
          <a:blip r:embed="rId2"/>
          <a:stretch>
            <a:fillRect/>
          </a:stretch>
        </p:blipFill>
        <p:spPr>
          <a:xfrm>
            <a:off x="437002" y="826637"/>
            <a:ext cx="7777908" cy="5408538"/>
          </a:xfrm>
        </p:spPr>
      </p:pic>
      <p:sp>
        <p:nvSpPr>
          <p:cNvPr id="5" name="TextBox 4">
            <a:extLst>
              <a:ext uri="{FF2B5EF4-FFF2-40B4-BE49-F238E27FC236}">
                <a16:creationId xmlns:a16="http://schemas.microsoft.com/office/drawing/2014/main" id="{D83E76D7-A6E6-B7CA-3D0D-F73E2529ED92}"/>
              </a:ext>
            </a:extLst>
          </p:cNvPr>
          <p:cNvSpPr txBox="1"/>
          <p:nvPr/>
        </p:nvSpPr>
        <p:spPr>
          <a:xfrm>
            <a:off x="4320448" y="1713121"/>
            <a:ext cx="4322281" cy="45499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dirty="0">
                <a:cs typeface="Calibri"/>
              </a:rPr>
              <a:t>Full Virginia Training</a:t>
            </a:r>
          </a:p>
          <a:p>
            <a:pPr marL="742950" lvl="1" indent="-285750" algn="l">
              <a:lnSpc>
                <a:spcPct val="150000"/>
              </a:lnSpc>
              <a:buFont typeface="Arial"/>
              <a:buChar char="•"/>
            </a:pPr>
            <a:r>
              <a:rPr lang="en-US" dirty="0"/>
              <a:t>Introduction</a:t>
            </a:r>
            <a:endParaRPr lang="en-US" dirty="0">
              <a:cs typeface="Calibri"/>
            </a:endParaRPr>
          </a:p>
          <a:p>
            <a:pPr marL="742950" lvl="1" indent="-285750">
              <a:lnSpc>
                <a:spcPct val="200000"/>
              </a:lnSpc>
              <a:spcAft>
                <a:spcPts val="200"/>
              </a:spcAft>
              <a:buFont typeface="Arial"/>
              <a:buChar char="•"/>
            </a:pPr>
            <a:r>
              <a:rPr lang="en-US" dirty="0">
                <a:cs typeface="Calibri"/>
              </a:rPr>
              <a:t>Capacity Building – Staff Hours</a:t>
            </a:r>
          </a:p>
          <a:p>
            <a:pPr marL="742950" lvl="1" indent="-285750">
              <a:lnSpc>
                <a:spcPct val="200000"/>
              </a:lnSpc>
              <a:buFont typeface="Arial"/>
              <a:buChar char="•"/>
            </a:pPr>
            <a:r>
              <a:rPr lang="en-US" dirty="0">
                <a:cs typeface="Calibri"/>
              </a:rPr>
              <a:t>Plan Channel</a:t>
            </a:r>
          </a:p>
          <a:p>
            <a:pPr marL="742950" lvl="1" indent="-285750">
              <a:lnSpc>
                <a:spcPct val="200000"/>
              </a:lnSpc>
              <a:buFont typeface="Arial"/>
              <a:buChar char="•"/>
            </a:pPr>
            <a:r>
              <a:rPr lang="en-US" dirty="0">
                <a:cs typeface="Calibri"/>
              </a:rPr>
              <a:t>Cohorts</a:t>
            </a:r>
          </a:p>
          <a:p>
            <a:pPr marL="742950" lvl="1" indent="-285750">
              <a:lnSpc>
                <a:spcPct val="200000"/>
              </a:lnSpc>
              <a:buFont typeface="Arial"/>
              <a:buChar char="•"/>
            </a:pPr>
            <a:r>
              <a:rPr lang="en-US" dirty="0">
                <a:cs typeface="Calibri"/>
              </a:rPr>
              <a:t>Campaigns</a:t>
            </a:r>
          </a:p>
          <a:p>
            <a:pPr marL="742950" lvl="1" indent="-285750">
              <a:lnSpc>
                <a:spcPct val="200000"/>
              </a:lnSpc>
              <a:buFont typeface="Arial"/>
              <a:buChar char="•"/>
            </a:pPr>
            <a:r>
              <a:rPr lang="en-US" dirty="0">
                <a:cs typeface="Calibri"/>
              </a:rPr>
              <a:t>Implementation Channel</a:t>
            </a:r>
          </a:p>
          <a:p>
            <a:pPr marL="742950" lvl="1" indent="-285750">
              <a:lnSpc>
                <a:spcPct val="200000"/>
              </a:lnSpc>
              <a:buFont typeface="Arial"/>
              <a:buChar char="•"/>
            </a:pPr>
            <a:r>
              <a:rPr lang="en-US" dirty="0">
                <a:cs typeface="Calibri"/>
              </a:rPr>
              <a:t>Evaluation Channel</a:t>
            </a:r>
          </a:p>
          <a:p>
            <a:pPr marL="285750" indent="-285750">
              <a:buFont typeface="Arial"/>
              <a:buChar char="•"/>
            </a:pPr>
            <a:endParaRPr lang="en-US" dirty="0">
              <a:cs typeface="Calibri"/>
            </a:endParaRPr>
          </a:p>
        </p:txBody>
      </p:sp>
    </p:spTree>
    <p:extLst>
      <p:ext uri="{BB962C8B-B14F-4D97-AF65-F5344CB8AC3E}">
        <p14:creationId xmlns:p14="http://schemas.microsoft.com/office/powerpoint/2010/main" val="254522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3998D-D816-4FB5-06ED-7917F34710EA}"/>
              </a:ext>
            </a:extLst>
          </p:cNvPr>
          <p:cNvSpPr>
            <a:spLocks noGrp="1"/>
          </p:cNvSpPr>
          <p:nvPr>
            <p:ph type="title"/>
          </p:nvPr>
        </p:nvSpPr>
        <p:spPr/>
        <p:txBody>
          <a:bodyPr/>
          <a:lstStyle/>
          <a:p>
            <a:r>
              <a:rPr lang="en-US" dirty="0">
                <a:cs typeface="Calibri"/>
              </a:rPr>
              <a:t>FAQ and User Guides</a:t>
            </a:r>
            <a:endParaRPr lang="en-US" dirty="0"/>
          </a:p>
        </p:txBody>
      </p:sp>
      <p:pic>
        <p:nvPicPr>
          <p:cNvPr id="4" name="Picture 4">
            <a:extLst>
              <a:ext uri="{FF2B5EF4-FFF2-40B4-BE49-F238E27FC236}">
                <a16:creationId xmlns:a16="http://schemas.microsoft.com/office/drawing/2014/main" id="{D5988ED0-3BA2-9F08-C6AC-A456B35BCD7F}"/>
              </a:ext>
            </a:extLst>
          </p:cNvPr>
          <p:cNvPicPr>
            <a:picLocks noGrp="1" noChangeAspect="1"/>
          </p:cNvPicPr>
          <p:nvPr>
            <p:ph idx="1"/>
          </p:nvPr>
        </p:nvPicPr>
        <p:blipFill>
          <a:blip r:embed="rId2"/>
          <a:stretch>
            <a:fillRect/>
          </a:stretch>
        </p:blipFill>
        <p:spPr>
          <a:xfrm>
            <a:off x="243920" y="2215308"/>
            <a:ext cx="8448675" cy="3962400"/>
          </a:xfrm>
        </p:spPr>
      </p:pic>
      <p:pic>
        <p:nvPicPr>
          <p:cNvPr id="5" name="Picture 5">
            <a:extLst>
              <a:ext uri="{FF2B5EF4-FFF2-40B4-BE49-F238E27FC236}">
                <a16:creationId xmlns:a16="http://schemas.microsoft.com/office/drawing/2014/main" id="{5950187F-0905-4CA2-9D9C-7254EFFA426E}"/>
              </a:ext>
            </a:extLst>
          </p:cNvPr>
          <p:cNvPicPr>
            <a:picLocks noChangeAspect="1"/>
          </p:cNvPicPr>
          <p:nvPr/>
        </p:nvPicPr>
        <p:blipFill>
          <a:blip r:embed="rId3"/>
          <a:stretch>
            <a:fillRect/>
          </a:stretch>
        </p:blipFill>
        <p:spPr>
          <a:xfrm>
            <a:off x="1786569" y="875847"/>
            <a:ext cx="6911247" cy="1158594"/>
          </a:xfrm>
          <a:prstGeom prst="rect">
            <a:avLst/>
          </a:prstGeom>
        </p:spPr>
      </p:pic>
    </p:spTree>
    <p:extLst>
      <p:ext uri="{BB962C8B-B14F-4D97-AF65-F5344CB8AC3E}">
        <p14:creationId xmlns:p14="http://schemas.microsoft.com/office/powerpoint/2010/main" val="322487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DF8D-13F5-F799-DB67-A402E336E0DF}"/>
              </a:ext>
            </a:extLst>
          </p:cNvPr>
          <p:cNvSpPr>
            <a:spLocks noGrp="1"/>
          </p:cNvSpPr>
          <p:nvPr>
            <p:ph type="title"/>
          </p:nvPr>
        </p:nvSpPr>
        <p:spPr/>
        <p:txBody>
          <a:bodyPr/>
          <a:lstStyle/>
          <a:p>
            <a:r>
              <a:rPr lang="en-US" dirty="0">
                <a:cs typeface="Calibri"/>
              </a:rPr>
              <a:t>Virginia Prevention Works - Portal</a:t>
            </a:r>
            <a:endParaRPr lang="en-US" dirty="0"/>
          </a:p>
        </p:txBody>
      </p:sp>
      <p:pic>
        <p:nvPicPr>
          <p:cNvPr id="4" name="Picture 4">
            <a:extLst>
              <a:ext uri="{FF2B5EF4-FFF2-40B4-BE49-F238E27FC236}">
                <a16:creationId xmlns:a16="http://schemas.microsoft.com/office/drawing/2014/main" id="{4D43E00B-A993-47AE-419A-DE28A752869A}"/>
              </a:ext>
            </a:extLst>
          </p:cNvPr>
          <p:cNvPicPr>
            <a:picLocks noGrp="1" noChangeAspect="1"/>
          </p:cNvPicPr>
          <p:nvPr>
            <p:ph idx="1"/>
          </p:nvPr>
        </p:nvPicPr>
        <p:blipFill>
          <a:blip r:embed="rId2"/>
          <a:stretch>
            <a:fillRect/>
          </a:stretch>
        </p:blipFill>
        <p:spPr>
          <a:xfrm>
            <a:off x="62301" y="914400"/>
            <a:ext cx="9050612" cy="5334000"/>
          </a:xfrm>
        </p:spPr>
      </p:pic>
      <p:sp>
        <p:nvSpPr>
          <p:cNvPr id="5" name="TextBox 4">
            <a:extLst>
              <a:ext uri="{FF2B5EF4-FFF2-40B4-BE49-F238E27FC236}">
                <a16:creationId xmlns:a16="http://schemas.microsoft.com/office/drawing/2014/main" id="{4D51B3E9-8D7B-CAF6-AF0F-0CDED800A276}"/>
              </a:ext>
            </a:extLst>
          </p:cNvPr>
          <p:cNvSpPr txBox="1"/>
          <p:nvPr/>
        </p:nvSpPr>
        <p:spPr>
          <a:xfrm>
            <a:off x="602255" y="2420037"/>
            <a:ext cx="777423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chemeClr val="bg1"/>
                </a:solidFill>
              </a:rPr>
              <a:t>www.virginiapreventionworks.org</a:t>
            </a:r>
            <a:endParaRPr lang="en-US" sz="4000" b="1">
              <a:solidFill>
                <a:schemeClr val="bg1"/>
              </a:solidFill>
              <a:cs typeface="Calibri"/>
            </a:endParaRPr>
          </a:p>
        </p:txBody>
      </p:sp>
    </p:spTree>
    <p:extLst>
      <p:ext uri="{BB962C8B-B14F-4D97-AF65-F5344CB8AC3E}">
        <p14:creationId xmlns:p14="http://schemas.microsoft.com/office/powerpoint/2010/main" val="1393556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a7c050e-656f-4a5d-b04a-1ef0cb6cbdb7">
      <Terms xmlns="http://schemas.microsoft.com/office/infopath/2007/PartnerControls"/>
    </lcf76f155ced4ddcb4097134ff3c332f>
    <TaxCatchAll xmlns="275986ff-652a-4b0d-97e3-ba88febbc6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9F93569CE05147B21C5A18A2874FDD" ma:contentTypeVersion="14" ma:contentTypeDescription="Create a new document." ma:contentTypeScope="" ma:versionID="947ea3b082ecd53042dad51d77ff458f">
  <xsd:schema xmlns:xsd="http://www.w3.org/2001/XMLSchema" xmlns:xs="http://www.w3.org/2001/XMLSchema" xmlns:p="http://schemas.microsoft.com/office/2006/metadata/properties" xmlns:ns2="4a7c050e-656f-4a5d-b04a-1ef0cb6cbdb7" xmlns:ns3="275986ff-652a-4b0d-97e3-ba88febbc6e8" targetNamespace="http://schemas.microsoft.com/office/2006/metadata/properties" ma:root="true" ma:fieldsID="24151f03b25be580b74600f3318cecf0" ns2:_="" ns3:_="">
    <xsd:import namespace="4a7c050e-656f-4a5d-b04a-1ef0cb6cbdb7"/>
    <xsd:import namespace="275986ff-652a-4b0d-97e3-ba88febbc6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c050e-656f-4a5d-b04a-1ef0cb6cbd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75986ff-652a-4b0d-97e3-ba88febbc6e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ed1c205-4000-4339-bb14-f32bdcd7919d}" ma:internalName="TaxCatchAll" ma:showField="CatchAllData" ma:web="275986ff-652a-4b0d-97e3-ba88febbc6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33D456-5296-4BDA-A546-12F2854333F0}">
  <ds:schemaRefs>
    <ds:schemaRef ds:uri="http://schemas.microsoft.com/sharepoint/v3/contenttype/forms"/>
  </ds:schemaRefs>
</ds:datastoreItem>
</file>

<file path=customXml/itemProps2.xml><?xml version="1.0" encoding="utf-8"?>
<ds:datastoreItem xmlns:ds="http://schemas.openxmlformats.org/officeDocument/2006/customXml" ds:itemID="{50AF93F8-8A8B-4CCC-B481-0A0B3FE62B64}">
  <ds:schemaRefs>
    <ds:schemaRef ds:uri="http://schemas.microsoft.com/office/2006/metadata/properties"/>
    <ds:schemaRef ds:uri="http://schemas.microsoft.com/office/2006/documentManagement/types"/>
    <ds:schemaRef ds:uri="9bd7b6a3-de9c-4cd3-99f5-82d632ea8f97"/>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4a7c050e-656f-4a5d-b04a-1ef0cb6cbdb7"/>
    <ds:schemaRef ds:uri="275986ff-652a-4b0d-97e3-ba88febbc6e8"/>
  </ds:schemaRefs>
</ds:datastoreItem>
</file>

<file path=customXml/itemProps3.xml><?xml version="1.0" encoding="utf-8"?>
<ds:datastoreItem xmlns:ds="http://schemas.openxmlformats.org/officeDocument/2006/customXml" ds:itemID="{41D1844C-D1F8-4E59-9EA0-4656FAF13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7c050e-656f-4a5d-b04a-1ef0cb6cbdb7"/>
    <ds:schemaRef ds:uri="275986ff-652a-4b0d-97e3-ba88febbc6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18167</TotalTime>
  <Words>2211</Words>
  <Application>Microsoft Office PowerPoint</Application>
  <PresentationFormat>On-screen Show (4:3)</PresentationFormat>
  <Paragraphs>177</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My History</vt:lpstr>
      <vt:lpstr>Collaborative Planning Group</vt:lpstr>
      <vt:lpstr>CPG Tools and Services</vt:lpstr>
      <vt:lpstr>PBPS - Access</vt:lpstr>
      <vt:lpstr>Training Videos</vt:lpstr>
      <vt:lpstr>Available Training Videos</vt:lpstr>
      <vt:lpstr>FAQ and User Guides</vt:lpstr>
      <vt:lpstr>Virginia Prevention Works - Portal</vt:lpstr>
      <vt:lpstr>What's Inside?</vt:lpstr>
      <vt:lpstr>Portal Questions?</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wtg77908</dc:creator>
  <cp:lastModifiedBy>Hughes, Colleen (DBHDS)</cp:lastModifiedBy>
  <cp:revision>643</cp:revision>
  <dcterms:created xsi:type="dcterms:W3CDTF">2014-08-23T13:13:25Z</dcterms:created>
  <dcterms:modified xsi:type="dcterms:W3CDTF">2022-10-25T15:53:35Z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0x010100649F93569CE05147B21C5A18A2874FDD</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ComplianceAssetId">
    <vt:lpwstr/>
  </property>
  <property fmtid="{D5CDD505-2E9C-101B-9397-08002B2CF9AE}" pid="9" name="_ExtendedDescription">
    <vt:lpwstr/>
  </property>
  <property fmtid="{D5CDD505-2E9C-101B-9397-08002B2CF9AE}" pid="10" name="GraphicType">
    <vt:lpwstr>PowerPoint Templates</vt:lpwstr>
  </property>
  <property fmtid="{D5CDD505-2E9C-101B-9397-08002B2CF9AE}" pid="11" name="MediaServiceImageTags">
    <vt:lpwstr/>
  </property>
</Properties>
</file>