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60" r:id="rId2"/>
  </p:sldMasterIdLst>
  <p:notesMasterIdLst>
    <p:notesMasterId r:id="rId7"/>
  </p:notesMasterIdLst>
  <p:sldIdLst>
    <p:sldId id="491" r:id="rId3"/>
    <p:sldId id="490" r:id="rId4"/>
    <p:sldId id="492" r:id="rId5"/>
    <p:sldId id="342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ta Viz Examples" id="{E81B79E2-D2A9-C347-AA14-89EF732C1D0D}">
          <p14:sldIdLst>
            <p14:sldId id="491"/>
            <p14:sldId id="490"/>
            <p14:sldId id="492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yl Winston" initials="CW" lastIdx="5" clrIdx="0">
    <p:extLst>
      <p:ext uri="{19B8F6BF-5375-455C-9EA6-DF929625EA0E}">
        <p15:presenceInfo xmlns:p15="http://schemas.microsoft.com/office/powerpoint/2012/main" userId="S-1-5-21-103239998-25518239-483988704-7477" providerId="AD"/>
      </p:ext>
    </p:extLst>
  </p:cmAuthor>
  <p:cmAuthor id="2" name="Julia Simhai" initials="JS" lastIdx="24" clrIdx="1">
    <p:extLst>
      <p:ext uri="{19B8F6BF-5375-455C-9EA6-DF929625EA0E}">
        <p15:presenceInfo xmlns:p15="http://schemas.microsoft.com/office/powerpoint/2012/main" userId="S-1-5-21-103239998-25518239-483988704-7603" providerId="AD"/>
      </p:ext>
    </p:extLst>
  </p:cmAuthor>
  <p:cmAuthor id="3" name="Eden Griffin" initials="EG" lastIdx="14" clrIdx="2">
    <p:extLst>
      <p:ext uri="{19B8F6BF-5375-455C-9EA6-DF929625EA0E}">
        <p15:presenceInfo xmlns:p15="http://schemas.microsoft.com/office/powerpoint/2012/main" userId="S-1-5-21-103239998-25518239-483988704-113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686"/>
    <a:srgbClr val="B7ADA4"/>
    <a:srgbClr val="314160"/>
    <a:srgbClr val="97B2C5"/>
    <a:srgbClr val="EAB66F"/>
    <a:srgbClr val="9A0000"/>
    <a:srgbClr val="779AAB"/>
    <a:srgbClr val="FFFFFF"/>
    <a:srgbClr val="666666"/>
    <a:srgbClr val="8BC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56722" autoAdjust="0"/>
  </p:normalViewPr>
  <p:slideViewPr>
    <p:cSldViewPr snapToGrid="0" snapToObjects="1">
      <p:cViewPr varScale="1">
        <p:scale>
          <a:sx n="57" d="100"/>
          <a:sy n="57" d="100"/>
        </p:scale>
        <p:origin x="93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3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B7ADA4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97B2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72D-4E06-A36E-F462434BC343}"/>
              </c:ext>
            </c:extLst>
          </c:dPt>
          <c:dPt>
            <c:idx val="6"/>
            <c:invertIfNegative val="0"/>
            <c:bubble3D val="0"/>
            <c:spPr>
              <a:solidFill>
                <a:srgbClr val="97B2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D-4E06-A36E-F462434BC34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72D-4E06-A36E-F462434BC3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VAPFSFood!$A$3:$A$10</c:f>
              <c:strCache>
                <c:ptCount val="8"/>
                <c:pt idx="0">
                  <c:v>Apples</c:v>
                </c:pt>
                <c:pt idx="1">
                  <c:v>Virginia wine</c:v>
                </c:pt>
                <c:pt idx="2">
                  <c:v>Smithfield ham</c:v>
                </c:pt>
                <c:pt idx="3">
                  <c:v>Brunswick stew</c:v>
                </c:pt>
                <c:pt idx="4">
                  <c:v>Maple syrup</c:v>
                </c:pt>
                <c:pt idx="5">
                  <c:v>Peanuts</c:v>
                </c:pt>
                <c:pt idx="6">
                  <c:v>Virginia oysters</c:v>
                </c:pt>
                <c:pt idx="7">
                  <c:v>CB blue crab</c:v>
                </c:pt>
              </c:strCache>
            </c:strRef>
          </c:cat>
          <c:val>
            <c:numRef>
              <c:f>VAPFSFood!$B$3:$B$10</c:f>
              <c:numCache>
                <c:formatCode>0%</c:formatCode>
                <c:ptCount val="8"/>
                <c:pt idx="0">
                  <c:v>0.11</c:v>
                </c:pt>
                <c:pt idx="1">
                  <c:v>0.12</c:v>
                </c:pt>
                <c:pt idx="2">
                  <c:v>0.23</c:v>
                </c:pt>
                <c:pt idx="3">
                  <c:v>0.23</c:v>
                </c:pt>
                <c:pt idx="4">
                  <c:v>0.24</c:v>
                </c:pt>
                <c:pt idx="5">
                  <c:v>0.34</c:v>
                </c:pt>
                <c:pt idx="6">
                  <c:v>0.37</c:v>
                </c:pt>
                <c:pt idx="7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55-4E48-BC3E-470998549D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1"/>
        <c:axId val="508937616"/>
        <c:axId val="508946144"/>
      </c:barChart>
      <c:catAx>
        <c:axId val="508937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46144"/>
        <c:crosses val="autoZero"/>
        <c:auto val="1"/>
        <c:lblAlgn val="ctr"/>
        <c:lblOffset val="100"/>
        <c:noMultiLvlLbl val="0"/>
      </c:catAx>
      <c:valAx>
        <c:axId val="508946144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50893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Lato Light" panose="020F030202020403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539965113057"/>
          <c:y val="9.4409289747872424E-2"/>
          <c:w val="0.82410459562119953"/>
          <c:h val="0.8041263023940189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rgbClr val="666666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C8-4FE6-A6A5-19BCD9F16678}"/>
              </c:ext>
            </c:extLst>
          </c:dPt>
          <c:dPt>
            <c:idx val="1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C8-4FE6-A6A5-19BCD9F16678}"/>
              </c:ext>
            </c:extLst>
          </c:dPt>
          <c:dPt>
            <c:idx val="2"/>
            <c:bubble3D val="0"/>
            <c:spPr>
              <a:solidFill>
                <a:srgbClr val="6666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C8-4FE6-A6A5-19BCD9F16678}"/>
              </c:ext>
            </c:extLst>
          </c:dPt>
          <c:cat>
            <c:strRef>
              <c:f>Sheet1!$A$2:$A$4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0.26900000000000002</c:v>
                </c:pt>
                <c:pt idx="1">
                  <c:v>0.73099999999999998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8-4FE6-A6A5-19BCD9F16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539965113057"/>
          <c:y val="9.4409289747872424E-2"/>
          <c:w val="0.82410459562119953"/>
          <c:h val="0.8041263023940189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rgbClr val="666666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A5-4788-AECC-C892BD726661}"/>
              </c:ext>
            </c:extLst>
          </c:dPt>
          <c:dPt>
            <c:idx val="1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A5-4788-AECC-C892BD726661}"/>
              </c:ext>
            </c:extLst>
          </c:dPt>
          <c:dPt>
            <c:idx val="2"/>
            <c:bubble3D val="0"/>
            <c:spPr>
              <a:solidFill>
                <a:srgbClr val="6666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A5-4788-AECC-C892BD726661}"/>
              </c:ext>
            </c:extLst>
          </c:dPt>
          <c:cat>
            <c:strRef>
              <c:f>Sheet1!$A$2:$A$4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7.4999999999999997E-2</c:v>
                </c:pt>
                <c:pt idx="1">
                  <c:v>0.92500000000000004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A5-4788-AECC-C892BD726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539965113057"/>
          <c:y val="9.4409289747872424E-2"/>
          <c:w val="0.82410459562119953"/>
          <c:h val="0.8041263023940189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rgbClr val="666666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CF-466A-99A4-6648BA0BB2A6}"/>
              </c:ext>
            </c:extLst>
          </c:dPt>
          <c:dPt>
            <c:idx val="1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CF-466A-99A4-6648BA0BB2A6}"/>
              </c:ext>
            </c:extLst>
          </c:dPt>
          <c:dPt>
            <c:idx val="2"/>
            <c:bubble3D val="0"/>
            <c:spPr>
              <a:solidFill>
                <a:srgbClr val="6666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CF-466A-99A4-6648BA0BB2A6}"/>
              </c:ext>
            </c:extLst>
          </c:dPt>
          <c:cat>
            <c:strRef>
              <c:f>Sheet1!$A$2:$A$4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0.84799999999999998</c:v>
                </c:pt>
                <c:pt idx="1">
                  <c:v>0.15200000000000002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CF-466A-99A4-6648BA0BB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0.38046</cdr:x>
      <cdr:y>0.38991</cdr:y>
    </cdr:from>
    <cdr:to>
      <cdr:x>0.67963</cdr:x>
      <cdr:y>0.66371</cdr:y>
    </cdr:to>
    <cdr:sp macro="" textlink="">
      <cdr:nvSpPr>
        <cdr:cNvPr id="3" name="Rounded Rectangle 40">
          <a:extLst xmlns:a="http://schemas.openxmlformats.org/drawingml/2006/main"/>
        </cdr:cNvPr>
        <cdr:cNvSpPr/>
      </cdr:nvSpPr>
      <cdr:spPr>
        <a:xfrm xmlns:a="http://schemas.openxmlformats.org/drawingml/2006/main" rot="2942052">
          <a:off x="597678" y="598565"/>
          <a:ext cx="430315" cy="458775"/>
        </a:xfrm>
        <a:custGeom xmlns:a="http://schemas.openxmlformats.org/drawingml/2006/main">
          <a:avLst/>
          <a:gdLst/>
          <a:ahLst/>
          <a:cxnLst/>
          <a:rect l="l" t="t" r="r" b="b"/>
          <a:pathLst>
            <a:path w="3011706" h="3204001">
              <a:moveTo>
                <a:pt x="2432249" y="1011942"/>
              </a:moveTo>
              <a:cubicBezTo>
                <a:pt x="2423608" y="1019482"/>
                <a:pt x="2416303" y="1028841"/>
                <a:pt x="2410966" y="1039800"/>
              </a:cubicBezTo>
              <a:lnTo>
                <a:pt x="1969837" y="1945620"/>
              </a:lnTo>
              <a:cubicBezTo>
                <a:pt x="1948488" y="1989457"/>
                <a:pt x="1966719" y="2042300"/>
                <a:pt x="2010556" y="2063648"/>
              </a:cubicBezTo>
              <a:cubicBezTo>
                <a:pt x="2054392" y="2084996"/>
                <a:pt x="2107235" y="2066766"/>
                <a:pt x="2128583" y="2022929"/>
              </a:cubicBezTo>
              <a:lnTo>
                <a:pt x="2569712" y="1117109"/>
              </a:lnTo>
              <a:cubicBezTo>
                <a:pt x="2591061" y="1073271"/>
                <a:pt x="2572830" y="1020430"/>
                <a:pt x="2528993" y="999081"/>
              </a:cubicBezTo>
              <a:cubicBezTo>
                <a:pt x="2496115" y="983070"/>
                <a:pt x="2458172" y="989322"/>
                <a:pt x="2432249" y="1011942"/>
              </a:cubicBezTo>
              <a:close/>
              <a:moveTo>
                <a:pt x="1709549" y="1044955"/>
              </a:moveTo>
              <a:cubicBezTo>
                <a:pt x="1978186" y="735551"/>
                <a:pt x="2446780" y="702502"/>
                <a:pt x="2756184" y="971139"/>
              </a:cubicBezTo>
              <a:cubicBezTo>
                <a:pt x="3065588" y="1239776"/>
                <a:pt x="3098636" y="1708370"/>
                <a:pt x="2830000" y="2017774"/>
              </a:cubicBezTo>
              <a:cubicBezTo>
                <a:pt x="2561363" y="2327178"/>
                <a:pt x="2092769" y="2360227"/>
                <a:pt x="1783365" y="2091590"/>
              </a:cubicBezTo>
              <a:cubicBezTo>
                <a:pt x="1473960" y="1822953"/>
                <a:pt x="1440912" y="1354359"/>
                <a:pt x="1709549" y="1044955"/>
              </a:cubicBezTo>
              <a:close/>
              <a:moveTo>
                <a:pt x="208197" y="1872243"/>
              </a:moveTo>
              <a:cubicBezTo>
                <a:pt x="195168" y="1885273"/>
                <a:pt x="187109" y="1903273"/>
                <a:pt x="187109" y="1923155"/>
              </a:cubicBezTo>
              <a:lnTo>
                <a:pt x="187109" y="2715155"/>
              </a:lnTo>
              <a:cubicBezTo>
                <a:pt x="187109" y="2754920"/>
                <a:pt x="219344" y="2787155"/>
                <a:pt x="259109" y="2787155"/>
              </a:cubicBezTo>
              <a:cubicBezTo>
                <a:pt x="298874" y="2787155"/>
                <a:pt x="331109" y="2754920"/>
                <a:pt x="331109" y="2715155"/>
              </a:cubicBezTo>
              <a:lnTo>
                <a:pt x="331109" y="1923155"/>
              </a:lnTo>
              <a:cubicBezTo>
                <a:pt x="331109" y="1883390"/>
                <a:pt x="298874" y="1851155"/>
                <a:pt x="259109" y="1851155"/>
              </a:cubicBezTo>
              <a:cubicBezTo>
                <a:pt x="239226" y="1851156"/>
                <a:pt x="221226" y="1859214"/>
                <a:pt x="208197" y="1872243"/>
              </a:cubicBezTo>
              <a:close/>
              <a:moveTo>
                <a:pt x="0" y="1625202"/>
              </a:moveTo>
              <a:cubicBezTo>
                <a:pt x="418057" y="1737228"/>
                <a:pt x="858998" y="1737384"/>
                <a:pt x="1277606" y="1625336"/>
              </a:cubicBezTo>
              <a:cubicBezTo>
                <a:pt x="1277605" y="1938624"/>
                <a:pt x="1277605" y="2251911"/>
                <a:pt x="1277605" y="2565198"/>
              </a:cubicBezTo>
              <a:cubicBezTo>
                <a:pt x="1277605" y="2917999"/>
                <a:pt x="991603" y="3204001"/>
                <a:pt x="638802" y="3204001"/>
              </a:cubicBezTo>
              <a:lnTo>
                <a:pt x="638803" y="3204000"/>
              </a:lnTo>
              <a:cubicBezTo>
                <a:pt x="286002" y="3204000"/>
                <a:pt x="0" y="2917999"/>
                <a:pt x="0" y="2565197"/>
              </a:cubicBezTo>
              <a:close/>
              <a:moveTo>
                <a:pt x="208197" y="459897"/>
              </a:moveTo>
              <a:cubicBezTo>
                <a:pt x="195167" y="472926"/>
                <a:pt x="187109" y="490926"/>
                <a:pt x="187109" y="510808"/>
              </a:cubicBezTo>
              <a:lnTo>
                <a:pt x="187109" y="1302808"/>
              </a:lnTo>
              <a:cubicBezTo>
                <a:pt x="187109" y="1342573"/>
                <a:pt x="219344" y="1374808"/>
                <a:pt x="259109" y="1374808"/>
              </a:cubicBezTo>
              <a:cubicBezTo>
                <a:pt x="298874" y="1374808"/>
                <a:pt x="331109" y="1342573"/>
                <a:pt x="331109" y="1302808"/>
              </a:cubicBezTo>
              <a:lnTo>
                <a:pt x="331109" y="510808"/>
              </a:lnTo>
              <a:cubicBezTo>
                <a:pt x="331109" y="471043"/>
                <a:pt x="298874" y="438808"/>
                <a:pt x="259109" y="438808"/>
              </a:cubicBezTo>
              <a:cubicBezTo>
                <a:pt x="239226" y="438808"/>
                <a:pt x="221226" y="446867"/>
                <a:pt x="208197" y="459897"/>
              </a:cubicBezTo>
              <a:close/>
              <a:moveTo>
                <a:pt x="187101" y="187101"/>
              </a:moveTo>
              <a:cubicBezTo>
                <a:pt x="302701" y="71501"/>
                <a:pt x="462402" y="0"/>
                <a:pt x="638803" y="0"/>
              </a:cubicBezTo>
              <a:cubicBezTo>
                <a:pt x="991604" y="0"/>
                <a:pt x="1277606" y="286002"/>
                <a:pt x="1277606" y="638803"/>
              </a:cubicBezTo>
              <a:lnTo>
                <a:pt x="1277606" y="1497764"/>
              </a:lnTo>
              <a:cubicBezTo>
                <a:pt x="859958" y="1616355"/>
                <a:pt x="417375" y="1616210"/>
                <a:pt x="0" y="1498771"/>
              </a:cubicBezTo>
              <a:lnTo>
                <a:pt x="0" y="638803"/>
              </a:lnTo>
              <a:cubicBezTo>
                <a:pt x="0" y="462403"/>
                <a:pt x="71500" y="302702"/>
                <a:pt x="187101" y="187101"/>
              </a:cubicBezTo>
              <a:close/>
            </a:path>
          </a:pathLst>
        </a:cu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0.36025</cdr:x>
      <cdr:y>0.33939</cdr:y>
    </cdr:from>
    <cdr:to>
      <cdr:x>0.67081</cdr:x>
      <cdr:y>0.64242</cdr:y>
    </cdr:to>
    <cdr:pic>
      <cdr:nvPicPr>
        <cdr:cNvPr id="4" name="Graphic 3" descr="Needle">
          <a:extLst xmlns:a="http://schemas.openxmlformats.org/drawingml/2006/main">
            <a:ext uri="{FF2B5EF4-FFF2-40B4-BE49-F238E27FC236}">
              <a16:creationId xmlns:a16="http://schemas.microsoft.com/office/drawing/2014/main" id="{0FCC5228-0401-46A3-A0A4-87CB17A748F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52451" y="533401"/>
          <a:ext cx="476250" cy="47625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0.33706</cdr:x>
      <cdr:y>0.30343</cdr:y>
    </cdr:from>
    <cdr:to>
      <cdr:x>0.71553</cdr:x>
      <cdr:y>0.67273</cdr:y>
    </cdr:to>
    <cdr:pic>
      <cdr:nvPicPr>
        <cdr:cNvPr id="4" name="Graphic 116" descr="Bottle">
          <a:extLst xmlns:a="http://schemas.openxmlformats.org/drawingml/2006/main">
            <a:ext uri="{FF2B5EF4-FFF2-40B4-BE49-F238E27FC236}">
              <a16:creationId xmlns:a16="http://schemas.microsoft.com/office/drawing/2014/main" id="{3425DA55-93E0-43FF-B4D3-9E640EAF8C0D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16890" y="476885"/>
          <a:ext cx="580390" cy="58039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8D8A470-FEAD-A94D-BD4E-F5DE730EA3E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47624A-2242-B44C-8B9F-170991A6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0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7624A-2242-B44C-8B9F-170991A65F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AE73-CAAA-B147-97E8-6978A9F9F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04988-C507-8C44-9695-030F01423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0623B-3D24-4445-9852-5BAB036F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523F-4F75-794D-AC7D-3F7F1234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FF18A-55E1-E446-ACE6-3D85B597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D0CC-219B-6E46-A3EE-68705A6E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6A1A6-5270-F44E-993B-985925DCB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72142-E7FB-1A49-8D09-59EE0017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9A4F0-38B8-5E49-9D22-8121F393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EC916-5CED-7441-8548-D96EADDE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E2ABE-650A-744E-A8B2-B6E92D829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D3424-0103-A342-9073-BBF516A9A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EE506-E2C3-684D-9875-D64073F0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7E66C-5CBD-AE4A-967E-4C9DDA0E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A520-0DCB-4F4A-BA5A-171963D3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1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AE73-CAAA-B147-97E8-6978A9F9F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04988-C507-8C44-9695-030F01423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0623B-3D24-4445-9852-5BAB036F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523F-4F75-794D-AC7D-3F7F1234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FF18A-55E1-E446-ACE6-3D85B597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0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672FC-2085-7A47-9100-2578270A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FC09A-6373-124D-B4C3-1139226D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FD5F4-3DC3-1643-A002-439880B2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FDACA-6CA5-1F49-B3C2-00382D67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A53C8-18C9-1A44-BCEB-ACDB51B9D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5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11B7-0555-E64E-9D9C-AFBF997D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104FA-7B9A-1945-BB8E-9705F505C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EB959-3B61-BD45-A78A-5ECB67FA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F20F5-D704-7745-9277-34FF6F0F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D7BFF-F0F9-A544-9129-59B6ADB1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A9D5-86E2-C643-BED0-7ACE8544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23B0F-DF3C-7845-AD76-DC37EB6CE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DE37C-62E0-9242-9843-A32D41AB1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873F6-48E5-BD44-B0C4-BF1C62DE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A681A-18DA-584A-88D2-62ED24A5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9F84E-B864-B84C-A8FA-CA1E2C20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72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AF27-734A-A04C-BEAD-9C1CB1535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41B8E-AD88-014F-BC22-545B9175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C8748-F088-2F45-B958-F86FC25BE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0E3AC-C5A5-FD44-BC4C-44D1E7442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0B3E02-7777-7F4E-AC3C-E2968148F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3511A-3A03-8545-A831-4C03FAAF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57B8E-EF03-CA44-9B70-4EA5D2C3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AF317-6436-5C44-85B7-61FCD9F6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06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D737-818D-6142-9B54-B8474B63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152F85-8546-0949-8750-7B6C1403A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209BE-B8A0-B642-B832-A503AE1C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8AB27-95FD-CD49-8666-5E5685D4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2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A65C1-B764-D047-ADD7-3BBDF929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57CB0-F2D1-5C47-92B7-44CBF218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A92C2-816D-5346-B7C1-F44A435D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29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8EE3-925B-5D4D-8461-3AF6C928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25E0D-75BA-AF4D-BD81-902A908F3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66F1E-8A68-D74E-9226-3DAACA96E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50530-7279-5344-A758-55DED164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D017E-82EA-A84D-B430-8F7EB587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140C7-4523-5E4C-AF35-B75F491B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1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672FC-2085-7A47-9100-2578270A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FC09A-6373-124D-B4C3-1139226D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FD5F4-3DC3-1643-A002-439880B2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FDACA-6CA5-1F49-B3C2-00382D67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A53C8-18C9-1A44-BCEB-ACDB51B9D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EFF0-12E2-E24B-8F55-B181B8356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0FCC6-DF39-754C-8B11-DD87C5A73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BAD0F-F8F9-154A-AB58-582CB753F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201CE-A77D-C944-95B8-70F8B411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83008-F010-3E41-8C4F-36F4312A9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AA052-3946-A542-B9AB-017B0890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D0CC-219B-6E46-A3EE-68705A6E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6A1A6-5270-F44E-993B-985925DCB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72142-E7FB-1A49-8D09-59EE0017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9A4F0-38B8-5E49-9D22-8121F393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EC916-5CED-7441-8548-D96EADDE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4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E2ABE-650A-744E-A8B2-B6E92D829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D3424-0103-A342-9073-BBF516A9A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EE506-E2C3-684D-9875-D64073F0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7E66C-5CBD-AE4A-967E-4C9DDA0E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A520-0DCB-4F4A-BA5A-171963D3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86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5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140FF0-2F03-BA4C-A852-F4ECFD6C23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729288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47635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35101" y="1682824"/>
            <a:ext cx="2112235" cy="26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06512" y="1802824"/>
            <a:ext cx="1920213" cy="24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964577" y="1916954"/>
            <a:ext cx="1728192" cy="215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355712" y="1802824"/>
            <a:ext cx="1920213" cy="24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9484301" y="1922826"/>
            <a:ext cx="1728192" cy="215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2275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6343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957145" y="1700808"/>
            <a:ext cx="3264727" cy="26987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452723" y="1700808"/>
            <a:ext cx="3264364" cy="26987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947939" y="1700808"/>
            <a:ext cx="3264364" cy="26987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7538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593424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07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11B7-0555-E64E-9D9C-AFBF997D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104FA-7B9A-1945-BB8E-9705F505C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EB959-3B61-BD45-A78A-5ECB67FA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F20F5-D704-7745-9277-34FF6F0F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D7BFF-F0F9-A544-9129-59B6ADB1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30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851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929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215680" y="5253203"/>
            <a:ext cx="2880320" cy="1604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9" name="Rectangle 8"/>
          <p:cNvSpPr/>
          <p:nvPr userDrawn="1"/>
        </p:nvSpPr>
        <p:spPr>
          <a:xfrm>
            <a:off x="6096000" y="0"/>
            <a:ext cx="2880320" cy="1604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15680" y="0"/>
            <a:ext cx="2880000" cy="52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096320" y="1578000"/>
            <a:ext cx="2880000" cy="52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64765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533123"/>
            <a:ext cx="12192000" cy="2324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5391415" y="3813043"/>
            <a:ext cx="1440160" cy="144016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17116919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 sets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</p:spTree>
    <p:extLst>
      <p:ext uri="{BB962C8B-B14F-4D97-AF65-F5344CB8AC3E}">
        <p14:creationId xmlns:p14="http://schemas.microsoft.com/office/powerpoint/2010/main" val="1751491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28133" y="5181600"/>
            <a:ext cx="328186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0" i="0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77"/>
                <a:cs typeface="Lato Light"/>
              </a:rPr>
              <a:t>OMNI Institute</a:t>
            </a:r>
          </a:p>
          <a:p>
            <a:pPr>
              <a:defRPr/>
            </a:pPr>
            <a:r>
              <a:rPr lang="en-US" sz="2000" b="0" i="0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77"/>
                <a:cs typeface="Lato Light"/>
              </a:rPr>
              <a:t>899 Logan Street, Suite 600</a:t>
            </a:r>
          </a:p>
          <a:p>
            <a:pPr>
              <a:defRPr/>
            </a:pPr>
            <a:r>
              <a:rPr lang="en-US" sz="2000" b="0" i="0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77"/>
                <a:cs typeface="Lato Light"/>
              </a:rPr>
              <a:t>Denver, CO. 80203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793318" y="5181600"/>
            <a:ext cx="40735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0" i="0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77"/>
                <a:cs typeface="Lato Light"/>
              </a:rPr>
              <a:t>www.omni.org</a:t>
            </a:r>
          </a:p>
          <a:p>
            <a:pPr>
              <a:defRPr/>
            </a:pPr>
            <a:r>
              <a:rPr lang="en-US" sz="2000" b="0" i="0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77"/>
                <a:cs typeface="Lato Light"/>
              </a:rPr>
              <a:t>p. 303.839.9422  or  800.279.2070</a:t>
            </a:r>
          </a:p>
          <a:p>
            <a:pPr>
              <a:defRPr/>
            </a:pPr>
            <a:r>
              <a:rPr lang="en-US" sz="2000" b="0" i="0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77"/>
                <a:cs typeface="Lato Light"/>
              </a:rPr>
              <a:t>f. 303.839.9420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8133" y="1068410"/>
            <a:ext cx="7382745" cy="601086"/>
          </a:xfrm>
        </p:spPr>
        <p:txBody>
          <a:bodyPr/>
          <a:lstStyle>
            <a:lvl1pPr marL="0" indent="0">
              <a:buNone/>
              <a:defRPr baseline="0">
                <a:latin typeface="Lato Black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28134" y="1694037"/>
            <a:ext cx="7382744" cy="464963"/>
          </a:xfrm>
        </p:spPr>
        <p:txBody>
          <a:bodyPr/>
          <a:lstStyle>
            <a:lvl1pPr marL="0" indent="0">
              <a:buNone/>
              <a:defRPr sz="2000" baseline="0">
                <a:latin typeface="Lato Black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70F6DAB-6709-1B4F-A956-02D82E37205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8134" y="2159000"/>
            <a:ext cx="7382744" cy="464963"/>
          </a:xfrm>
        </p:spPr>
        <p:txBody>
          <a:bodyPr/>
          <a:lstStyle>
            <a:lvl1pPr marL="0" indent="0">
              <a:buNone/>
              <a:defRPr sz="2000" baseline="0">
                <a:latin typeface="Lato Black" pitchFamily="34" charset="0"/>
              </a:defRPr>
            </a:lvl1pPr>
          </a:lstStyle>
          <a:p>
            <a:pPr lvl="0"/>
            <a:r>
              <a:rPr lang="en-US" dirty="0"/>
              <a:t>Presenter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677589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19408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A9D5-86E2-C643-BED0-7ACE8544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23B0F-DF3C-7845-AD76-DC37EB6CE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DE37C-62E0-9242-9843-A32D41AB1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873F6-48E5-BD44-B0C4-BF1C62DE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A681A-18DA-584A-88D2-62ED24A5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9F84E-B864-B84C-A8FA-CA1E2C20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1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AF27-734A-A04C-BEAD-9C1CB1535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41B8E-AD88-014F-BC22-545B9175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C8748-F088-2F45-B958-F86FC25BE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0E3AC-C5A5-FD44-BC4C-44D1E7442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0B3E02-7777-7F4E-AC3C-E2968148F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3511A-3A03-8545-A831-4C03FAAF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57B8E-EF03-CA44-9B70-4EA5D2C3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AF317-6436-5C44-85B7-61FCD9F6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4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D737-818D-6142-9B54-B8474B63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152F85-8546-0949-8750-7B6C1403A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209BE-B8A0-B642-B832-A503AE1C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8AB27-95FD-CD49-8666-5E5685D4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A65C1-B764-D047-ADD7-3BBDF929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57CB0-F2D1-5C47-92B7-44CBF218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A92C2-816D-5346-B7C1-F44A435D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8EE3-925B-5D4D-8461-3AF6C928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25E0D-75BA-AF4D-BD81-902A908F3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66F1E-8A68-D74E-9226-3DAACA96E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50530-7279-5344-A758-55DED164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D017E-82EA-A84D-B430-8F7EB587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140C7-4523-5E4C-AF35-B75F491B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EFF0-12E2-E24B-8F55-B181B8356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0FCC6-DF39-754C-8B11-DD87C5A73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BAD0F-F8F9-154A-AB58-582CB753F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201CE-A77D-C944-95B8-70F8B411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83008-F010-3E41-8C4F-36F4312A9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AA052-3946-A542-B9AB-017B0890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7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67A6D-7131-7240-A7FF-FFE17E41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B3059-3648-3341-B96A-309F090F7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EE07C-1D5A-7549-A4F7-C9FA728BF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24E90-EE0B-D349-822A-2874BC6C2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D9A93-92EE-1D46-AA36-F328B07D1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67A6D-7131-7240-A7FF-FFE17E41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B3059-3648-3341-B96A-309F090F7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EE07C-1D5A-7549-A4F7-C9FA728BF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A19A-A831-FA48-8006-05E16206E11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24E90-EE0B-D349-822A-2874BC6C2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D9A93-92EE-1D46-AA36-F328B07D1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2E3B-ACEA-2E47-A946-5FFB02BA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OMNISupport@omni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CB9586-74ED-457C-9A5A-133E23CCA7E5}"/>
              </a:ext>
            </a:extLst>
          </p:cNvPr>
          <p:cNvSpPr txBox="1"/>
          <p:nvPr/>
        </p:nvSpPr>
        <p:spPr>
          <a:xfrm>
            <a:off x="1134533" y="1219201"/>
            <a:ext cx="99229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document includes a few sample visuals that are fully editable. You can use these as a starting point for your own data visualizations by updating the data in the charts and making other adjustments for your own work.</a:t>
            </a:r>
          </a:p>
          <a:p>
            <a:endParaRPr lang="en-US" sz="3200" dirty="0"/>
          </a:p>
          <a:p>
            <a:r>
              <a:rPr lang="en-US" sz="3200" dirty="0"/>
              <a:t>Please reach out to </a:t>
            </a:r>
            <a:r>
              <a:rPr lang="en-US" sz="3200" dirty="0">
                <a:hlinkClick r:id="rId2"/>
              </a:rPr>
              <a:t>OMNISupport@omni.org</a:t>
            </a:r>
            <a:r>
              <a:rPr lang="en-US" sz="3200" dirty="0"/>
              <a:t> if you have any questions.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09DC745-DA3A-4A55-925C-82885A1FA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6804788"/>
            <a:ext cx="12192000" cy="5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3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6D44E0E-B769-46F5-9529-5BCD6E4162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1551"/>
              </p:ext>
            </p:extLst>
          </p:nvPr>
        </p:nvGraphicFramePr>
        <p:xfrm>
          <a:off x="3305370" y="2151406"/>
          <a:ext cx="6048180" cy="446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2906B68-4F26-4154-A084-2F949B470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0" y="6804788"/>
            <a:ext cx="12192000" cy="511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EDC37A-8CDE-4EE8-928A-024EAB4D78CC}"/>
              </a:ext>
            </a:extLst>
          </p:cNvPr>
          <p:cNvSpPr txBox="1"/>
          <p:nvPr/>
        </p:nvSpPr>
        <p:spPr>
          <a:xfrm>
            <a:off x="3305370" y="357961"/>
            <a:ext cx="5762432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Chesapeake Bay blue crab </a:t>
            </a:r>
            <a:r>
              <a:rPr lang="en-US" sz="2400" dirty="0">
                <a:ea typeface="Lato Black" panose="020F0502020204030203" pitchFamily="34" charset="0"/>
                <a:cs typeface="Lato Black" panose="020F0502020204030203" pitchFamily="34" charset="0"/>
              </a:rPr>
              <a:t>was the most common favorite Virginia food.</a:t>
            </a:r>
          </a:p>
          <a:p>
            <a:br>
              <a:rPr lang="en-US" sz="1050" b="1" dirty="0"/>
            </a:br>
            <a:r>
              <a:rPr lang="en-US" sz="2000" b="1" dirty="0">
                <a:solidFill>
                  <a:schemeClr val="accent3"/>
                </a:solidFill>
                <a:ea typeface="Lato" panose="020F0502020204030203" pitchFamily="34" charset="0"/>
                <a:cs typeface="Lato" panose="020F0502020204030203" pitchFamily="34" charset="0"/>
              </a:rPr>
              <a:t>Oysters and peanuts </a:t>
            </a:r>
            <a:r>
              <a:rPr lang="en-US" sz="2000" dirty="0">
                <a:ea typeface="Lato" panose="020F0502020204030203" pitchFamily="34" charset="0"/>
                <a:cs typeface="Lato" panose="020F0502020204030203" pitchFamily="34" charset="0"/>
              </a:rPr>
              <a:t>were a favorite of about one-third of participants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CDDF7-EAE0-4EA3-85D0-EF4A11519F18}"/>
              </a:ext>
            </a:extLst>
          </p:cNvPr>
          <p:cNvSpPr txBox="1"/>
          <p:nvPr/>
        </p:nvSpPr>
        <p:spPr>
          <a:xfrm>
            <a:off x="9277350" y="5458938"/>
            <a:ext cx="291465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No border, gridlines, shadows, or axis labels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802EBE-FFB3-44F0-AB67-FBC3BC2D7B8C}"/>
              </a:ext>
            </a:extLst>
          </p:cNvPr>
          <p:cNvSpPr txBox="1"/>
          <p:nvPr/>
        </p:nvSpPr>
        <p:spPr>
          <a:xfrm>
            <a:off x="390720" y="593780"/>
            <a:ext cx="291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Effective 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9B1F35-9161-4C03-89BB-AAA49B4F9F1D}"/>
              </a:ext>
            </a:extLst>
          </p:cNvPr>
          <p:cNvSpPr txBox="1"/>
          <p:nvPr/>
        </p:nvSpPr>
        <p:spPr>
          <a:xfrm>
            <a:off x="390720" y="1331255"/>
            <a:ext cx="1971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Extra detail in the subtitle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749DCC-97D0-4001-8572-D78B802E06B4}"/>
              </a:ext>
            </a:extLst>
          </p:cNvPr>
          <p:cNvSpPr txBox="1"/>
          <p:nvPr/>
        </p:nvSpPr>
        <p:spPr>
          <a:xfrm>
            <a:off x="9277350" y="4183813"/>
            <a:ext cx="291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Numeric labels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AFAEA0-7EFB-4F74-8A48-F913497FFB16}"/>
              </a:ext>
            </a:extLst>
          </p:cNvPr>
          <p:cNvSpPr txBox="1"/>
          <p:nvPr/>
        </p:nvSpPr>
        <p:spPr>
          <a:xfrm>
            <a:off x="9277350" y="2858475"/>
            <a:ext cx="291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Action colors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3C2620-F8C3-40A6-9E04-260F23B4AB55}"/>
              </a:ext>
            </a:extLst>
          </p:cNvPr>
          <p:cNvSpPr txBox="1"/>
          <p:nvPr/>
        </p:nvSpPr>
        <p:spPr>
          <a:xfrm>
            <a:off x="857445" y="4141016"/>
            <a:ext cx="1742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Sorted data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7D41C1-F191-4272-9825-979793A7DCA1}"/>
              </a:ext>
            </a:extLst>
          </p:cNvPr>
          <p:cNvCxnSpPr>
            <a:cxnSpLocks/>
          </p:cNvCxnSpPr>
          <p:nvPr/>
        </p:nvCxnSpPr>
        <p:spPr>
          <a:xfrm flipV="1">
            <a:off x="2133600" y="593780"/>
            <a:ext cx="933450" cy="200055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32F66DB-0E54-4E24-A4D4-B4FEF4BFD03A}"/>
              </a:ext>
            </a:extLst>
          </p:cNvPr>
          <p:cNvCxnSpPr>
            <a:cxnSpLocks/>
          </p:cNvCxnSpPr>
          <p:nvPr/>
        </p:nvCxnSpPr>
        <p:spPr>
          <a:xfrm>
            <a:off x="2133600" y="1626637"/>
            <a:ext cx="1052610" cy="1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8E721C-51ED-42DF-BD45-75FB8E64F615}"/>
              </a:ext>
            </a:extLst>
          </p:cNvPr>
          <p:cNvCxnSpPr>
            <a:cxnSpLocks/>
          </p:cNvCxnSpPr>
          <p:nvPr/>
        </p:nvCxnSpPr>
        <p:spPr>
          <a:xfrm flipH="1" flipV="1">
            <a:off x="8300940" y="2858475"/>
            <a:ext cx="766862" cy="167207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FD871B-B737-4A9A-9CA5-729D36EE2572}"/>
              </a:ext>
            </a:extLst>
          </p:cNvPr>
          <p:cNvCxnSpPr>
            <a:cxnSpLocks/>
          </p:cNvCxnSpPr>
          <p:nvPr/>
        </p:nvCxnSpPr>
        <p:spPr>
          <a:xfrm flipH="1">
            <a:off x="7800780" y="3210994"/>
            <a:ext cx="1267022" cy="134403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E900AB9-94B6-49E3-A059-71DBBB7EFE1F}"/>
              </a:ext>
            </a:extLst>
          </p:cNvPr>
          <p:cNvCxnSpPr>
            <a:cxnSpLocks/>
          </p:cNvCxnSpPr>
          <p:nvPr/>
        </p:nvCxnSpPr>
        <p:spPr>
          <a:xfrm flipH="1" flipV="1">
            <a:off x="7048500" y="4183813"/>
            <a:ext cx="2035923" cy="17095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D958615-A8C3-411C-8480-C6A26B6D1068}"/>
              </a:ext>
            </a:extLst>
          </p:cNvPr>
          <p:cNvGrpSpPr/>
          <p:nvPr/>
        </p:nvGrpSpPr>
        <p:grpSpPr>
          <a:xfrm>
            <a:off x="2883545" y="2289856"/>
            <a:ext cx="638470" cy="4102431"/>
            <a:chOff x="2905123" y="2289856"/>
            <a:chExt cx="638470" cy="4102431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35D46824-FADE-4EF0-BDD3-2D4537AC0C18}"/>
                </a:ext>
              </a:extLst>
            </p:cNvPr>
            <p:cNvCxnSpPr>
              <a:cxnSpLocks/>
            </p:cNvCxnSpPr>
            <p:nvPr/>
          </p:nvCxnSpPr>
          <p:spPr>
            <a:xfrm>
              <a:off x="2905123" y="2308904"/>
              <a:ext cx="616892" cy="1"/>
            </a:xfrm>
            <a:prstGeom prst="straightConnector1">
              <a:avLst/>
            </a:prstGeom>
            <a:ln w="5715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DCF3771-FD8B-484C-A474-F585E26570C3}"/>
                </a:ext>
              </a:extLst>
            </p:cNvPr>
            <p:cNvCxnSpPr>
              <a:cxnSpLocks/>
            </p:cNvCxnSpPr>
            <p:nvPr/>
          </p:nvCxnSpPr>
          <p:spPr>
            <a:xfrm>
              <a:off x="2905123" y="6392285"/>
              <a:ext cx="638470" cy="0"/>
            </a:xfrm>
            <a:prstGeom prst="straightConnector1">
              <a:avLst/>
            </a:prstGeom>
            <a:ln w="5715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ED71737-CC74-4D5A-904A-B9531CE49673}"/>
                </a:ext>
              </a:extLst>
            </p:cNvPr>
            <p:cNvCxnSpPr>
              <a:cxnSpLocks/>
            </p:cNvCxnSpPr>
            <p:nvPr/>
          </p:nvCxnSpPr>
          <p:spPr>
            <a:xfrm>
              <a:off x="2924173" y="2289856"/>
              <a:ext cx="0" cy="4102431"/>
            </a:xfrm>
            <a:prstGeom prst="straightConnector1">
              <a:avLst/>
            </a:prstGeom>
            <a:ln w="5715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C49C9B4-9A37-4969-AC40-B297E09060CC}"/>
              </a:ext>
            </a:extLst>
          </p:cNvPr>
          <p:cNvCxnSpPr>
            <a:cxnSpLocks/>
          </p:cNvCxnSpPr>
          <p:nvPr/>
        </p:nvCxnSpPr>
        <p:spPr>
          <a:xfrm>
            <a:off x="2484806" y="4383868"/>
            <a:ext cx="417789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11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A74552C-690A-4633-9673-8EEA4BE7AD30}"/>
              </a:ext>
            </a:extLst>
          </p:cNvPr>
          <p:cNvGraphicFramePr/>
          <p:nvPr/>
        </p:nvGraphicFramePr>
        <p:xfrm>
          <a:off x="4920439" y="1515197"/>
          <a:ext cx="2848036" cy="2918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A6F77F-F97F-45CB-854D-9A379D35C065}"/>
              </a:ext>
            </a:extLst>
          </p:cNvPr>
          <p:cNvGraphicFramePr/>
          <p:nvPr/>
        </p:nvGraphicFramePr>
        <p:xfrm>
          <a:off x="8824112" y="1515197"/>
          <a:ext cx="2848036" cy="2918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E950A022-D9D0-48A6-B5DC-5E7664614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39" y="4343281"/>
            <a:ext cx="2492176" cy="99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337585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Alcohol: 85%</a:t>
            </a:r>
            <a:endParaRPr lang="en-US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br>
              <a:rPr lang="en-US" sz="11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(81% in 2016)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CAC1FE3-B8CD-459D-87B9-3A2BFC19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691" y="4343281"/>
            <a:ext cx="4256547" cy="127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2400" b="1">
                <a:solidFill>
                  <a:srgbClr val="769AAA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Prescription Drugs: 27%</a:t>
            </a:r>
            <a:endParaRPr lang="en-US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br>
              <a:rPr lang="en-US" sz="1100">
                <a:effectLst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(increase from </a:t>
            </a:r>
            <a:br>
              <a:rPr lang="en-US">
                <a:effectLst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26% in 2016)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7CF22D6-3A89-4C76-9B10-8C23914AD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986" y="4343279"/>
            <a:ext cx="2491884" cy="99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8BC0B2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Heroin: 8%</a:t>
            </a:r>
            <a:endParaRPr lang="en-US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br>
              <a:rPr lang="en-US" sz="11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(7% in 2016)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F12C088-930D-4C88-8BA0-88A29F2C386F}"/>
              </a:ext>
            </a:extLst>
          </p:cNvPr>
          <p:cNvGraphicFramePr/>
          <p:nvPr/>
        </p:nvGraphicFramePr>
        <p:xfrm>
          <a:off x="774165" y="1515197"/>
          <a:ext cx="2848036" cy="2918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4653AADF-C3AE-4DC8-A7FA-674F6BF03B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804788"/>
            <a:ext cx="12192000" cy="5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5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EF9A3A2-730E-47B6-8AD7-23E68C8B92B5}"/>
              </a:ext>
            </a:extLst>
          </p:cNvPr>
          <p:cNvGrpSpPr/>
          <p:nvPr/>
        </p:nvGrpSpPr>
        <p:grpSpPr>
          <a:xfrm>
            <a:off x="435831" y="1757676"/>
            <a:ext cx="7737051" cy="3406323"/>
            <a:chOff x="435831" y="1757676"/>
            <a:chExt cx="7737051" cy="3406323"/>
          </a:xfrm>
        </p:grpSpPr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16FD510C-05B7-F14E-879F-1FF1A38B956B}"/>
                </a:ext>
              </a:extLst>
            </p:cNvPr>
            <p:cNvSpPr/>
            <p:nvPr/>
          </p:nvSpPr>
          <p:spPr>
            <a:xfrm>
              <a:off x="5149106" y="1757676"/>
              <a:ext cx="464007" cy="541341"/>
            </a:xfrm>
            <a:custGeom>
              <a:avLst/>
              <a:gdLst>
                <a:gd name="connsiteX0" fmla="*/ 382467 w 464006"/>
                <a:gd name="connsiteY0" fmla="*/ 327560 h 541340"/>
                <a:gd name="connsiteX1" fmla="*/ 336582 w 464006"/>
                <a:gd name="connsiteY1" fmla="*/ 314413 h 541340"/>
                <a:gd name="connsiteX2" fmla="*/ 316217 w 464006"/>
                <a:gd name="connsiteY2" fmla="*/ 349471 h 541340"/>
                <a:gd name="connsiteX3" fmla="*/ 316217 w 464006"/>
                <a:gd name="connsiteY3" fmla="*/ 367516 h 541340"/>
                <a:gd name="connsiteX4" fmla="*/ 355658 w 464006"/>
                <a:gd name="connsiteY4" fmla="*/ 390458 h 541340"/>
                <a:gd name="connsiteX5" fmla="*/ 376538 w 464006"/>
                <a:gd name="connsiteY5" fmla="*/ 359009 h 541340"/>
                <a:gd name="connsiteX6" fmla="*/ 362360 w 464006"/>
                <a:gd name="connsiteY6" fmla="*/ 505944 h 541340"/>
                <a:gd name="connsiteX7" fmla="*/ 349986 w 464006"/>
                <a:gd name="connsiteY7" fmla="*/ 528113 h 541340"/>
                <a:gd name="connsiteX8" fmla="*/ 218776 w 464006"/>
                <a:gd name="connsiteY8" fmla="*/ 541260 h 541340"/>
                <a:gd name="connsiteX9" fmla="*/ 211558 w 464006"/>
                <a:gd name="connsiteY9" fmla="*/ 528629 h 541340"/>
                <a:gd name="connsiteX10" fmla="*/ 216456 w 464006"/>
                <a:gd name="connsiteY10" fmla="*/ 513936 h 541340"/>
                <a:gd name="connsiteX11" fmla="*/ 194029 w 464006"/>
                <a:gd name="connsiteY11" fmla="*/ 505171 h 541340"/>
                <a:gd name="connsiteX12" fmla="*/ 195575 w 464006"/>
                <a:gd name="connsiteY12" fmla="*/ 496149 h 541340"/>
                <a:gd name="connsiteX13" fmla="*/ 183975 w 464006"/>
                <a:gd name="connsiteY13" fmla="*/ 488673 h 541340"/>
                <a:gd name="connsiteX14" fmla="*/ 203824 w 464006"/>
                <a:gd name="connsiteY14" fmla="*/ 446655 h 541340"/>
                <a:gd name="connsiteX15" fmla="*/ 188357 w 464006"/>
                <a:gd name="connsiteY15" fmla="*/ 432477 h 541340"/>
                <a:gd name="connsiteX16" fmla="*/ 179335 w 464006"/>
                <a:gd name="connsiteY16" fmla="*/ 443819 h 541340"/>
                <a:gd name="connsiteX17" fmla="*/ 145824 w 464006"/>
                <a:gd name="connsiteY17" fmla="*/ 435570 h 541340"/>
                <a:gd name="connsiteX18" fmla="*/ 141441 w 464006"/>
                <a:gd name="connsiteY18" fmla="*/ 451552 h 541340"/>
                <a:gd name="connsiteX19" fmla="*/ 106899 w 464006"/>
                <a:gd name="connsiteY19" fmla="*/ 473206 h 541340"/>
                <a:gd name="connsiteX20" fmla="*/ 87307 w 464006"/>
                <a:gd name="connsiteY20" fmla="*/ 521153 h 541340"/>
                <a:gd name="connsiteX21" fmla="*/ 13066 w 464006"/>
                <a:gd name="connsiteY21" fmla="*/ 486611 h 541340"/>
                <a:gd name="connsiteX22" fmla="*/ 45289 w 464006"/>
                <a:gd name="connsiteY22" fmla="*/ 443303 h 541340"/>
                <a:gd name="connsiteX23" fmla="*/ 60240 w 464006"/>
                <a:gd name="connsiteY23" fmla="*/ 421908 h 541340"/>
                <a:gd name="connsiteX24" fmla="*/ 94525 w 464006"/>
                <a:gd name="connsiteY24" fmla="*/ 413401 h 541340"/>
                <a:gd name="connsiteX25" fmla="*/ 110508 w 464006"/>
                <a:gd name="connsiteY25" fmla="*/ 378342 h 541340"/>
                <a:gd name="connsiteX26" fmla="*/ 136286 w 464006"/>
                <a:gd name="connsiteY26" fmla="*/ 352564 h 541340"/>
                <a:gd name="connsiteX27" fmla="*/ 116436 w 464006"/>
                <a:gd name="connsiteY27" fmla="*/ 320599 h 541340"/>
                <a:gd name="connsiteX28" fmla="*/ 116436 w 464006"/>
                <a:gd name="connsiteY28" fmla="*/ 303328 h 541340"/>
                <a:gd name="connsiteX29" fmla="*/ 138348 w 464006"/>
                <a:gd name="connsiteY29" fmla="*/ 264403 h 541340"/>
                <a:gd name="connsiteX30" fmla="*/ 125201 w 464006"/>
                <a:gd name="connsiteY30" fmla="*/ 249452 h 541340"/>
                <a:gd name="connsiteX31" fmla="*/ 191966 w 464006"/>
                <a:gd name="connsiteY31" fmla="*/ 150206 h 541340"/>
                <a:gd name="connsiteX32" fmla="*/ 189131 w 464006"/>
                <a:gd name="connsiteY32" fmla="*/ 138864 h 541340"/>
                <a:gd name="connsiteX33" fmla="*/ 169282 w 464006"/>
                <a:gd name="connsiteY33" fmla="*/ 126232 h 541340"/>
                <a:gd name="connsiteX34" fmla="*/ 183202 w 464006"/>
                <a:gd name="connsiteY34" fmla="*/ 103548 h 541340"/>
                <a:gd name="connsiteX35" fmla="*/ 185780 w 464006"/>
                <a:gd name="connsiteY35" fmla="*/ 13066 h 541340"/>
                <a:gd name="connsiteX36" fmla="*/ 248936 w 464006"/>
                <a:gd name="connsiteY36" fmla="*/ 52765 h 541340"/>
                <a:gd name="connsiteX37" fmla="*/ 292501 w 464006"/>
                <a:gd name="connsiteY37" fmla="*/ 91174 h 541340"/>
                <a:gd name="connsiteX38" fmla="*/ 472948 w 464006"/>
                <a:gd name="connsiteY38" fmla="*/ 239914 h 541340"/>
                <a:gd name="connsiteX39" fmla="*/ 412112 w 464006"/>
                <a:gd name="connsiteY39" fmla="*/ 382983 h 541340"/>
                <a:gd name="connsiteX40" fmla="*/ 403605 w 464006"/>
                <a:gd name="connsiteY40" fmla="*/ 430672 h 541340"/>
                <a:gd name="connsiteX41" fmla="*/ 364680 w 464006"/>
                <a:gd name="connsiteY41" fmla="*/ 487642 h 54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64006" h="541340">
                  <a:moveTo>
                    <a:pt x="382467" y="327560"/>
                  </a:moveTo>
                  <a:lnTo>
                    <a:pt x="336582" y="314413"/>
                  </a:lnTo>
                  <a:lnTo>
                    <a:pt x="316217" y="349471"/>
                  </a:lnTo>
                  <a:lnTo>
                    <a:pt x="316217" y="367516"/>
                  </a:lnTo>
                  <a:lnTo>
                    <a:pt x="355658" y="390458"/>
                  </a:lnTo>
                  <a:lnTo>
                    <a:pt x="376538" y="359009"/>
                  </a:lnTo>
                  <a:close/>
                  <a:moveTo>
                    <a:pt x="362360" y="505944"/>
                  </a:moveTo>
                  <a:lnTo>
                    <a:pt x="349986" y="528113"/>
                  </a:lnTo>
                  <a:lnTo>
                    <a:pt x="218776" y="541260"/>
                  </a:lnTo>
                  <a:lnTo>
                    <a:pt x="211558" y="528629"/>
                  </a:lnTo>
                  <a:lnTo>
                    <a:pt x="216456" y="513936"/>
                  </a:lnTo>
                  <a:lnTo>
                    <a:pt x="194029" y="505171"/>
                  </a:lnTo>
                  <a:lnTo>
                    <a:pt x="195575" y="496149"/>
                  </a:lnTo>
                  <a:lnTo>
                    <a:pt x="183975" y="488673"/>
                  </a:lnTo>
                  <a:lnTo>
                    <a:pt x="203824" y="446655"/>
                  </a:lnTo>
                  <a:lnTo>
                    <a:pt x="188357" y="432477"/>
                  </a:lnTo>
                  <a:lnTo>
                    <a:pt x="179335" y="443819"/>
                  </a:lnTo>
                  <a:lnTo>
                    <a:pt x="145824" y="435570"/>
                  </a:lnTo>
                  <a:lnTo>
                    <a:pt x="141441" y="451552"/>
                  </a:lnTo>
                  <a:lnTo>
                    <a:pt x="106899" y="473206"/>
                  </a:lnTo>
                  <a:lnTo>
                    <a:pt x="87307" y="521153"/>
                  </a:lnTo>
                  <a:lnTo>
                    <a:pt x="13066" y="486611"/>
                  </a:lnTo>
                  <a:lnTo>
                    <a:pt x="45289" y="443303"/>
                  </a:lnTo>
                  <a:lnTo>
                    <a:pt x="60240" y="421908"/>
                  </a:lnTo>
                  <a:lnTo>
                    <a:pt x="94525" y="413401"/>
                  </a:lnTo>
                  <a:lnTo>
                    <a:pt x="110508" y="378342"/>
                  </a:lnTo>
                  <a:lnTo>
                    <a:pt x="136286" y="352564"/>
                  </a:lnTo>
                  <a:lnTo>
                    <a:pt x="116436" y="320599"/>
                  </a:lnTo>
                  <a:lnTo>
                    <a:pt x="116436" y="303328"/>
                  </a:lnTo>
                  <a:lnTo>
                    <a:pt x="138348" y="264403"/>
                  </a:lnTo>
                  <a:lnTo>
                    <a:pt x="125201" y="249452"/>
                  </a:lnTo>
                  <a:lnTo>
                    <a:pt x="191966" y="150206"/>
                  </a:lnTo>
                  <a:lnTo>
                    <a:pt x="189131" y="138864"/>
                  </a:lnTo>
                  <a:lnTo>
                    <a:pt x="169282" y="126232"/>
                  </a:lnTo>
                  <a:lnTo>
                    <a:pt x="183202" y="103548"/>
                  </a:lnTo>
                  <a:lnTo>
                    <a:pt x="185780" y="13066"/>
                  </a:lnTo>
                  <a:lnTo>
                    <a:pt x="248936" y="52765"/>
                  </a:lnTo>
                  <a:lnTo>
                    <a:pt x="292501" y="91174"/>
                  </a:lnTo>
                  <a:lnTo>
                    <a:pt x="472948" y="239914"/>
                  </a:lnTo>
                  <a:lnTo>
                    <a:pt x="412112" y="382983"/>
                  </a:lnTo>
                  <a:lnTo>
                    <a:pt x="403605" y="430672"/>
                  </a:lnTo>
                  <a:lnTo>
                    <a:pt x="364680" y="4876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FCDA968D-65F0-2545-AEED-08C1C572522C}"/>
                </a:ext>
              </a:extLst>
            </p:cNvPr>
            <p:cNvSpPr/>
            <p:nvPr/>
          </p:nvSpPr>
          <p:spPr>
            <a:xfrm>
              <a:off x="5675238" y="1921625"/>
              <a:ext cx="592897" cy="567119"/>
            </a:xfrm>
            <a:custGeom>
              <a:avLst/>
              <a:gdLst>
                <a:gd name="connsiteX0" fmla="*/ 292501 w 592897"/>
                <a:gd name="connsiteY0" fmla="*/ 459801 h 567119"/>
                <a:gd name="connsiteX1" fmla="*/ 13066 w 592897"/>
                <a:gd name="connsiteY1" fmla="*/ 376280 h 567119"/>
                <a:gd name="connsiteX2" fmla="*/ 37040 w 592897"/>
                <a:gd name="connsiteY2" fmla="*/ 346635 h 567119"/>
                <a:gd name="connsiteX3" fmla="*/ 56373 w 592897"/>
                <a:gd name="connsiteY3" fmla="*/ 339675 h 567119"/>
                <a:gd name="connsiteX4" fmla="*/ 79058 w 592897"/>
                <a:gd name="connsiteY4" fmla="*/ 310030 h 567119"/>
                <a:gd name="connsiteX5" fmla="*/ 103032 w 592897"/>
                <a:gd name="connsiteY5" fmla="*/ 297657 h 567119"/>
                <a:gd name="connsiteX6" fmla="*/ 112054 w 592897"/>
                <a:gd name="connsiteY6" fmla="*/ 256927 h 567119"/>
                <a:gd name="connsiteX7" fmla="*/ 133192 w 592897"/>
                <a:gd name="connsiteY7" fmla="*/ 233985 h 567119"/>
                <a:gd name="connsiteX8" fmla="*/ 142988 w 592897"/>
                <a:gd name="connsiteY8" fmla="*/ 222643 h 567119"/>
                <a:gd name="connsiteX9" fmla="*/ 156393 w 592897"/>
                <a:gd name="connsiteY9" fmla="*/ 157682 h 567119"/>
                <a:gd name="connsiteX10" fmla="*/ 190420 w 592897"/>
                <a:gd name="connsiteY10" fmla="*/ 98650 h 567119"/>
                <a:gd name="connsiteX11" fmla="*/ 198411 w 592897"/>
                <a:gd name="connsiteY11" fmla="*/ 53538 h 567119"/>
                <a:gd name="connsiteX12" fmla="*/ 227798 w 592897"/>
                <a:gd name="connsiteY12" fmla="*/ 14097 h 567119"/>
                <a:gd name="connsiteX13" fmla="*/ 272136 w 592897"/>
                <a:gd name="connsiteY13" fmla="*/ 13066 h 567119"/>
                <a:gd name="connsiteX14" fmla="*/ 329879 w 592897"/>
                <a:gd name="connsiteY14" fmla="*/ 35493 h 567119"/>
                <a:gd name="connsiteX15" fmla="*/ 373445 w 592897"/>
                <a:gd name="connsiteY15" fmla="*/ 37040 h 567119"/>
                <a:gd name="connsiteX16" fmla="*/ 397934 w 592897"/>
                <a:gd name="connsiteY16" fmla="*/ 71840 h 567119"/>
                <a:gd name="connsiteX17" fmla="*/ 442272 w 592897"/>
                <a:gd name="connsiteY17" fmla="*/ 94525 h 567119"/>
                <a:gd name="connsiteX18" fmla="*/ 468824 w 592897"/>
                <a:gd name="connsiteY18" fmla="*/ 119272 h 567119"/>
                <a:gd name="connsiteX19" fmla="*/ 471659 w 592897"/>
                <a:gd name="connsiteY19" fmla="*/ 131388 h 567119"/>
                <a:gd name="connsiteX20" fmla="*/ 456193 w 592897"/>
                <a:gd name="connsiteY20" fmla="*/ 180882 h 567119"/>
                <a:gd name="connsiteX21" fmla="*/ 421392 w 592897"/>
                <a:gd name="connsiteY21" fmla="*/ 203825 h 567119"/>
                <a:gd name="connsiteX22" fmla="*/ 424743 w 592897"/>
                <a:gd name="connsiteY22" fmla="*/ 252030 h 567119"/>
                <a:gd name="connsiteX23" fmla="*/ 455677 w 592897"/>
                <a:gd name="connsiteY23" fmla="*/ 266981 h 567119"/>
                <a:gd name="connsiteX24" fmla="*/ 473722 w 592897"/>
                <a:gd name="connsiteY24" fmla="*/ 294564 h 567119"/>
                <a:gd name="connsiteX25" fmla="*/ 498211 w 592897"/>
                <a:gd name="connsiteY25" fmla="*/ 311062 h 567119"/>
                <a:gd name="connsiteX26" fmla="*/ 577607 w 592897"/>
                <a:gd name="connsiteY26" fmla="*/ 308999 h 567119"/>
                <a:gd name="connsiteX27" fmla="*/ 597714 w 592897"/>
                <a:gd name="connsiteY27" fmla="*/ 315959 h 567119"/>
                <a:gd name="connsiteX28" fmla="*/ 401543 w 592897"/>
                <a:gd name="connsiteY28" fmla="*/ 566007 h 567119"/>
                <a:gd name="connsiteX29" fmla="*/ 392263 w 592897"/>
                <a:gd name="connsiteY29" fmla="*/ 560078 h 567119"/>
                <a:gd name="connsiteX30" fmla="*/ 385818 w 592897"/>
                <a:gd name="connsiteY30" fmla="*/ 525536 h 567119"/>
                <a:gd name="connsiteX31" fmla="*/ 354369 w 592897"/>
                <a:gd name="connsiteY31" fmla="*/ 514193 h 567119"/>
                <a:gd name="connsiteX32" fmla="*/ 320599 w 592897"/>
                <a:gd name="connsiteY32" fmla="*/ 465215 h 567119"/>
                <a:gd name="connsiteX33" fmla="*/ 292501 w 592897"/>
                <a:gd name="connsiteY33" fmla="*/ 459801 h 56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92897" h="567119">
                  <a:moveTo>
                    <a:pt x="292501" y="459801"/>
                  </a:moveTo>
                  <a:lnTo>
                    <a:pt x="13066" y="376280"/>
                  </a:lnTo>
                  <a:lnTo>
                    <a:pt x="37040" y="346635"/>
                  </a:lnTo>
                  <a:lnTo>
                    <a:pt x="56373" y="339675"/>
                  </a:lnTo>
                  <a:lnTo>
                    <a:pt x="79058" y="310030"/>
                  </a:lnTo>
                  <a:lnTo>
                    <a:pt x="103032" y="297657"/>
                  </a:lnTo>
                  <a:lnTo>
                    <a:pt x="112054" y="256927"/>
                  </a:lnTo>
                  <a:lnTo>
                    <a:pt x="133192" y="233985"/>
                  </a:lnTo>
                  <a:lnTo>
                    <a:pt x="142988" y="222643"/>
                  </a:lnTo>
                  <a:lnTo>
                    <a:pt x="156393" y="157682"/>
                  </a:lnTo>
                  <a:lnTo>
                    <a:pt x="190420" y="98650"/>
                  </a:lnTo>
                  <a:lnTo>
                    <a:pt x="198411" y="53538"/>
                  </a:lnTo>
                  <a:lnTo>
                    <a:pt x="227798" y="14097"/>
                  </a:lnTo>
                  <a:lnTo>
                    <a:pt x="272136" y="13066"/>
                  </a:lnTo>
                  <a:lnTo>
                    <a:pt x="329879" y="35493"/>
                  </a:lnTo>
                  <a:lnTo>
                    <a:pt x="373445" y="37040"/>
                  </a:lnTo>
                  <a:lnTo>
                    <a:pt x="397934" y="71840"/>
                  </a:lnTo>
                  <a:lnTo>
                    <a:pt x="442272" y="94525"/>
                  </a:lnTo>
                  <a:lnTo>
                    <a:pt x="468824" y="119272"/>
                  </a:lnTo>
                  <a:lnTo>
                    <a:pt x="471659" y="131388"/>
                  </a:lnTo>
                  <a:lnTo>
                    <a:pt x="456193" y="180882"/>
                  </a:lnTo>
                  <a:lnTo>
                    <a:pt x="421392" y="203825"/>
                  </a:lnTo>
                  <a:lnTo>
                    <a:pt x="424743" y="252030"/>
                  </a:lnTo>
                  <a:lnTo>
                    <a:pt x="455677" y="266981"/>
                  </a:lnTo>
                  <a:lnTo>
                    <a:pt x="473722" y="294564"/>
                  </a:lnTo>
                  <a:lnTo>
                    <a:pt x="498211" y="311062"/>
                  </a:lnTo>
                  <a:lnTo>
                    <a:pt x="577607" y="308999"/>
                  </a:lnTo>
                  <a:lnTo>
                    <a:pt x="597714" y="315959"/>
                  </a:lnTo>
                  <a:lnTo>
                    <a:pt x="401543" y="566007"/>
                  </a:lnTo>
                  <a:lnTo>
                    <a:pt x="392263" y="560078"/>
                  </a:lnTo>
                  <a:lnTo>
                    <a:pt x="385818" y="525536"/>
                  </a:lnTo>
                  <a:lnTo>
                    <a:pt x="354369" y="514193"/>
                  </a:lnTo>
                  <a:lnTo>
                    <a:pt x="320599" y="465215"/>
                  </a:lnTo>
                  <a:lnTo>
                    <a:pt x="292501" y="4598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49D9F11D-2A1C-8A49-9213-9FAC894E4435}"/>
                </a:ext>
              </a:extLst>
            </p:cNvPr>
            <p:cNvSpPr/>
            <p:nvPr/>
          </p:nvSpPr>
          <p:spPr>
            <a:xfrm>
              <a:off x="5498658" y="1984523"/>
              <a:ext cx="309338" cy="360894"/>
            </a:xfrm>
            <a:custGeom>
              <a:avLst/>
              <a:gdLst>
                <a:gd name="connsiteX0" fmla="*/ 152010 w 309337"/>
                <a:gd name="connsiteY0" fmla="*/ 351533 h 360893"/>
                <a:gd name="connsiteX1" fmla="*/ 103290 w 309337"/>
                <a:gd name="connsiteY1" fmla="*/ 304101 h 360893"/>
                <a:gd name="connsiteX2" fmla="*/ 63076 w 309337"/>
                <a:gd name="connsiteY2" fmla="*/ 310288 h 360893"/>
                <a:gd name="connsiteX3" fmla="*/ 13066 w 309337"/>
                <a:gd name="connsiteY3" fmla="*/ 279097 h 360893"/>
                <a:gd name="connsiteX4" fmla="*/ 16160 w 309337"/>
                <a:gd name="connsiteY4" fmla="*/ 260794 h 360893"/>
                <a:gd name="connsiteX5" fmla="*/ 54827 w 309337"/>
                <a:gd name="connsiteY5" fmla="*/ 203825 h 360893"/>
                <a:gd name="connsiteX6" fmla="*/ 63334 w 309337"/>
                <a:gd name="connsiteY6" fmla="*/ 156135 h 360893"/>
                <a:gd name="connsiteX7" fmla="*/ 123912 w 309337"/>
                <a:gd name="connsiteY7" fmla="*/ 13066 h 360893"/>
                <a:gd name="connsiteX8" fmla="*/ 309773 w 309337"/>
                <a:gd name="connsiteY8" fmla="*/ 171086 h 360893"/>
                <a:gd name="connsiteX9" fmla="*/ 288635 w 309337"/>
                <a:gd name="connsiteY9" fmla="*/ 194029 h 360893"/>
                <a:gd name="connsiteX10" fmla="*/ 279612 w 309337"/>
                <a:gd name="connsiteY10" fmla="*/ 234758 h 360893"/>
                <a:gd name="connsiteX11" fmla="*/ 255639 w 309337"/>
                <a:gd name="connsiteY11" fmla="*/ 247132 h 360893"/>
                <a:gd name="connsiteX12" fmla="*/ 232954 w 309337"/>
                <a:gd name="connsiteY12" fmla="*/ 276777 h 360893"/>
                <a:gd name="connsiteX13" fmla="*/ 213620 w 309337"/>
                <a:gd name="connsiteY13" fmla="*/ 283737 h 360893"/>
                <a:gd name="connsiteX14" fmla="*/ 189647 w 309337"/>
                <a:gd name="connsiteY14" fmla="*/ 313382 h 360893"/>
                <a:gd name="connsiteX15" fmla="*/ 152010 w 309337"/>
                <a:gd name="connsiteY15" fmla="*/ 351533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9337" h="360893">
                  <a:moveTo>
                    <a:pt x="152010" y="351533"/>
                  </a:moveTo>
                  <a:lnTo>
                    <a:pt x="103290" y="304101"/>
                  </a:lnTo>
                  <a:lnTo>
                    <a:pt x="63076" y="310288"/>
                  </a:lnTo>
                  <a:lnTo>
                    <a:pt x="13066" y="279097"/>
                  </a:lnTo>
                  <a:lnTo>
                    <a:pt x="16160" y="260794"/>
                  </a:lnTo>
                  <a:lnTo>
                    <a:pt x="54827" y="203825"/>
                  </a:lnTo>
                  <a:lnTo>
                    <a:pt x="63334" y="156135"/>
                  </a:lnTo>
                  <a:lnTo>
                    <a:pt x="123912" y="13066"/>
                  </a:lnTo>
                  <a:lnTo>
                    <a:pt x="309773" y="171086"/>
                  </a:lnTo>
                  <a:lnTo>
                    <a:pt x="288635" y="194029"/>
                  </a:lnTo>
                  <a:lnTo>
                    <a:pt x="279612" y="234758"/>
                  </a:lnTo>
                  <a:lnTo>
                    <a:pt x="255639" y="247132"/>
                  </a:lnTo>
                  <a:lnTo>
                    <a:pt x="232954" y="276777"/>
                  </a:lnTo>
                  <a:lnTo>
                    <a:pt x="213620" y="283737"/>
                  </a:lnTo>
                  <a:lnTo>
                    <a:pt x="189647" y="313382"/>
                  </a:lnTo>
                  <a:lnTo>
                    <a:pt x="152010" y="3515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C89B27D9-7ECB-C747-9D71-37A9ECCC0A2E}"/>
                </a:ext>
              </a:extLst>
            </p:cNvPr>
            <p:cNvSpPr/>
            <p:nvPr/>
          </p:nvSpPr>
          <p:spPr>
            <a:xfrm>
              <a:off x="5451999" y="2058765"/>
              <a:ext cx="77334" cy="77334"/>
            </a:xfrm>
            <a:custGeom>
              <a:avLst/>
              <a:gdLst>
                <a:gd name="connsiteX0" fmla="*/ 79574 w 77334"/>
                <a:gd name="connsiteY0" fmla="*/ 26213 h 77334"/>
                <a:gd name="connsiteX1" fmla="*/ 73387 w 77334"/>
                <a:gd name="connsiteY1" fmla="*/ 57920 h 77334"/>
                <a:gd name="connsiteX2" fmla="*/ 52249 w 77334"/>
                <a:gd name="connsiteY2" fmla="*/ 89112 h 77334"/>
                <a:gd name="connsiteX3" fmla="*/ 13066 w 77334"/>
                <a:gd name="connsiteY3" fmla="*/ 66427 h 77334"/>
                <a:gd name="connsiteX4" fmla="*/ 13324 w 77334"/>
                <a:gd name="connsiteY4" fmla="*/ 48125 h 77334"/>
                <a:gd name="connsiteX5" fmla="*/ 33947 w 77334"/>
                <a:gd name="connsiteY5" fmla="*/ 13066 h 77334"/>
                <a:gd name="connsiteX6" fmla="*/ 79574 w 77334"/>
                <a:gd name="connsiteY6" fmla="*/ 26213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34" h="77334">
                  <a:moveTo>
                    <a:pt x="79574" y="26213"/>
                  </a:moveTo>
                  <a:lnTo>
                    <a:pt x="73387" y="57920"/>
                  </a:lnTo>
                  <a:lnTo>
                    <a:pt x="52249" y="89112"/>
                  </a:lnTo>
                  <a:lnTo>
                    <a:pt x="13066" y="66427"/>
                  </a:lnTo>
                  <a:lnTo>
                    <a:pt x="13324" y="48125"/>
                  </a:lnTo>
                  <a:lnTo>
                    <a:pt x="33947" y="13066"/>
                  </a:lnTo>
                  <a:lnTo>
                    <a:pt x="79574" y="26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DF7B11E3-059A-2D46-96C4-7BF3924B11A6}"/>
                </a:ext>
              </a:extLst>
            </p:cNvPr>
            <p:cNvSpPr/>
            <p:nvPr/>
          </p:nvSpPr>
          <p:spPr>
            <a:xfrm>
              <a:off x="4845440" y="2176828"/>
              <a:ext cx="541341" cy="592897"/>
            </a:xfrm>
            <a:custGeom>
              <a:avLst/>
              <a:gdLst>
                <a:gd name="connsiteX0" fmla="*/ 216198 w 541340"/>
                <a:gd name="connsiteY0" fmla="*/ 595137 h 592897"/>
                <a:gd name="connsiteX1" fmla="*/ 13066 w 541340"/>
                <a:gd name="connsiteY1" fmla="*/ 413659 h 592897"/>
                <a:gd name="connsiteX2" fmla="*/ 59467 w 541340"/>
                <a:gd name="connsiteY2" fmla="*/ 330653 h 592897"/>
                <a:gd name="connsiteX3" fmla="*/ 80605 w 541340"/>
                <a:gd name="connsiteY3" fmla="*/ 276003 h 592897"/>
                <a:gd name="connsiteX4" fmla="*/ 120561 w 541340"/>
                <a:gd name="connsiteY4" fmla="*/ 239141 h 592897"/>
                <a:gd name="connsiteX5" fmla="*/ 131130 w 541340"/>
                <a:gd name="connsiteY5" fmla="*/ 218260 h 592897"/>
                <a:gd name="connsiteX6" fmla="*/ 143761 w 541340"/>
                <a:gd name="connsiteY6" fmla="*/ 216971 h 592897"/>
                <a:gd name="connsiteX7" fmla="*/ 148402 w 541340"/>
                <a:gd name="connsiteY7" fmla="*/ 246874 h 592897"/>
                <a:gd name="connsiteX8" fmla="*/ 183975 w 541340"/>
                <a:gd name="connsiteY8" fmla="*/ 227283 h 592897"/>
                <a:gd name="connsiteX9" fmla="*/ 214394 w 541340"/>
                <a:gd name="connsiteY9" fmla="*/ 193255 h 592897"/>
                <a:gd name="connsiteX10" fmla="*/ 229345 w 541340"/>
                <a:gd name="connsiteY10" fmla="*/ 158713 h 592897"/>
                <a:gd name="connsiteX11" fmla="*/ 258732 w 541340"/>
                <a:gd name="connsiteY11" fmla="*/ 173406 h 592897"/>
                <a:gd name="connsiteX12" fmla="*/ 300492 w 541340"/>
                <a:gd name="connsiteY12" fmla="*/ 118499 h 592897"/>
                <a:gd name="connsiteX13" fmla="*/ 304101 w 541340"/>
                <a:gd name="connsiteY13" fmla="*/ 107157 h 592897"/>
                <a:gd name="connsiteX14" fmla="*/ 290439 w 541340"/>
                <a:gd name="connsiteY14" fmla="*/ 93236 h 592897"/>
                <a:gd name="connsiteX15" fmla="*/ 315701 w 541340"/>
                <a:gd name="connsiteY15" fmla="*/ 67458 h 592897"/>
                <a:gd name="connsiteX16" fmla="*/ 389943 w 541340"/>
                <a:gd name="connsiteY16" fmla="*/ 102001 h 592897"/>
                <a:gd name="connsiteX17" fmla="*/ 409534 w 541340"/>
                <a:gd name="connsiteY17" fmla="*/ 54054 h 592897"/>
                <a:gd name="connsiteX18" fmla="*/ 444077 w 541340"/>
                <a:gd name="connsiteY18" fmla="*/ 32400 h 592897"/>
                <a:gd name="connsiteX19" fmla="*/ 448201 w 541340"/>
                <a:gd name="connsiteY19" fmla="*/ 16160 h 592897"/>
                <a:gd name="connsiteX20" fmla="*/ 483259 w 541340"/>
                <a:gd name="connsiteY20" fmla="*/ 24409 h 592897"/>
                <a:gd name="connsiteX21" fmla="*/ 492282 w 541340"/>
                <a:gd name="connsiteY21" fmla="*/ 13066 h 592897"/>
                <a:gd name="connsiteX22" fmla="*/ 507749 w 541340"/>
                <a:gd name="connsiteY22" fmla="*/ 27502 h 592897"/>
                <a:gd name="connsiteX23" fmla="*/ 487900 w 541340"/>
                <a:gd name="connsiteY23" fmla="*/ 69520 h 592897"/>
                <a:gd name="connsiteX24" fmla="*/ 499500 w 541340"/>
                <a:gd name="connsiteY24" fmla="*/ 76738 h 592897"/>
                <a:gd name="connsiteX25" fmla="*/ 497953 w 541340"/>
                <a:gd name="connsiteY25" fmla="*/ 86018 h 592897"/>
                <a:gd name="connsiteX26" fmla="*/ 520122 w 541340"/>
                <a:gd name="connsiteY26" fmla="*/ 94783 h 592897"/>
                <a:gd name="connsiteX27" fmla="*/ 515482 w 541340"/>
                <a:gd name="connsiteY27" fmla="*/ 109219 h 592897"/>
                <a:gd name="connsiteX28" fmla="*/ 522700 w 541340"/>
                <a:gd name="connsiteY28" fmla="*/ 122108 h 592897"/>
                <a:gd name="connsiteX29" fmla="*/ 508007 w 541340"/>
                <a:gd name="connsiteY29" fmla="*/ 138864 h 592897"/>
                <a:gd name="connsiteX30" fmla="*/ 521411 w 541340"/>
                <a:gd name="connsiteY30" fmla="*/ 159486 h 592897"/>
                <a:gd name="connsiteX31" fmla="*/ 509296 w 541340"/>
                <a:gd name="connsiteY31" fmla="*/ 160775 h 592897"/>
                <a:gd name="connsiteX32" fmla="*/ 508264 w 541340"/>
                <a:gd name="connsiteY32" fmla="*/ 168766 h 592897"/>
                <a:gd name="connsiteX33" fmla="*/ 528629 w 541340"/>
                <a:gd name="connsiteY33" fmla="*/ 189904 h 592897"/>
                <a:gd name="connsiteX34" fmla="*/ 530949 w 541340"/>
                <a:gd name="connsiteY34" fmla="*/ 209754 h 592897"/>
                <a:gd name="connsiteX35" fmla="*/ 503624 w 541340"/>
                <a:gd name="connsiteY35" fmla="*/ 254350 h 592897"/>
                <a:gd name="connsiteX36" fmla="*/ 494086 w 541340"/>
                <a:gd name="connsiteY36" fmla="*/ 286315 h 592897"/>
                <a:gd name="connsiteX37" fmla="*/ 450779 w 541340"/>
                <a:gd name="connsiteY37" fmla="*/ 337613 h 592897"/>
                <a:gd name="connsiteX38" fmla="*/ 404121 w 541340"/>
                <a:gd name="connsiteY38" fmla="*/ 383240 h 592897"/>
                <a:gd name="connsiteX39" fmla="*/ 367258 w 541340"/>
                <a:gd name="connsiteY39" fmla="*/ 437374 h 592897"/>
                <a:gd name="connsiteX40" fmla="*/ 336066 w 541340"/>
                <a:gd name="connsiteY40" fmla="*/ 459544 h 592897"/>
                <a:gd name="connsiteX41" fmla="*/ 301524 w 541340"/>
                <a:gd name="connsiteY41" fmla="*/ 451037 h 592897"/>
                <a:gd name="connsiteX42" fmla="*/ 268270 w 541340"/>
                <a:gd name="connsiteY42" fmla="*/ 489189 h 592897"/>
                <a:gd name="connsiteX43" fmla="*/ 235274 w 541340"/>
                <a:gd name="connsiteY43" fmla="*/ 571421 h 592897"/>
                <a:gd name="connsiteX44" fmla="*/ 216198 w 541340"/>
                <a:gd name="connsiteY44" fmla="*/ 595137 h 59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41340" h="592897">
                  <a:moveTo>
                    <a:pt x="216198" y="595137"/>
                  </a:moveTo>
                  <a:lnTo>
                    <a:pt x="13066" y="413659"/>
                  </a:lnTo>
                  <a:lnTo>
                    <a:pt x="59467" y="330653"/>
                  </a:lnTo>
                  <a:lnTo>
                    <a:pt x="80605" y="276003"/>
                  </a:lnTo>
                  <a:lnTo>
                    <a:pt x="120561" y="239141"/>
                  </a:lnTo>
                  <a:lnTo>
                    <a:pt x="131130" y="218260"/>
                  </a:lnTo>
                  <a:lnTo>
                    <a:pt x="143761" y="216971"/>
                  </a:lnTo>
                  <a:lnTo>
                    <a:pt x="148402" y="246874"/>
                  </a:lnTo>
                  <a:lnTo>
                    <a:pt x="183975" y="227283"/>
                  </a:lnTo>
                  <a:lnTo>
                    <a:pt x="214394" y="193255"/>
                  </a:lnTo>
                  <a:lnTo>
                    <a:pt x="229345" y="158713"/>
                  </a:lnTo>
                  <a:lnTo>
                    <a:pt x="258732" y="173406"/>
                  </a:lnTo>
                  <a:lnTo>
                    <a:pt x="300492" y="118499"/>
                  </a:lnTo>
                  <a:lnTo>
                    <a:pt x="304101" y="107157"/>
                  </a:lnTo>
                  <a:lnTo>
                    <a:pt x="290439" y="93236"/>
                  </a:lnTo>
                  <a:lnTo>
                    <a:pt x="315701" y="67458"/>
                  </a:lnTo>
                  <a:lnTo>
                    <a:pt x="389943" y="102001"/>
                  </a:lnTo>
                  <a:lnTo>
                    <a:pt x="409534" y="54054"/>
                  </a:lnTo>
                  <a:lnTo>
                    <a:pt x="444077" y="32400"/>
                  </a:lnTo>
                  <a:lnTo>
                    <a:pt x="448201" y="16160"/>
                  </a:lnTo>
                  <a:lnTo>
                    <a:pt x="483259" y="24409"/>
                  </a:lnTo>
                  <a:lnTo>
                    <a:pt x="492282" y="13066"/>
                  </a:lnTo>
                  <a:lnTo>
                    <a:pt x="507749" y="27502"/>
                  </a:lnTo>
                  <a:lnTo>
                    <a:pt x="487900" y="69520"/>
                  </a:lnTo>
                  <a:lnTo>
                    <a:pt x="499500" y="76738"/>
                  </a:lnTo>
                  <a:lnTo>
                    <a:pt x="497953" y="86018"/>
                  </a:lnTo>
                  <a:lnTo>
                    <a:pt x="520122" y="94783"/>
                  </a:lnTo>
                  <a:lnTo>
                    <a:pt x="515482" y="109219"/>
                  </a:lnTo>
                  <a:lnTo>
                    <a:pt x="522700" y="122108"/>
                  </a:lnTo>
                  <a:lnTo>
                    <a:pt x="508007" y="138864"/>
                  </a:lnTo>
                  <a:lnTo>
                    <a:pt x="521411" y="159486"/>
                  </a:lnTo>
                  <a:lnTo>
                    <a:pt x="509296" y="160775"/>
                  </a:lnTo>
                  <a:lnTo>
                    <a:pt x="508264" y="168766"/>
                  </a:lnTo>
                  <a:lnTo>
                    <a:pt x="528629" y="189904"/>
                  </a:lnTo>
                  <a:lnTo>
                    <a:pt x="530949" y="209754"/>
                  </a:lnTo>
                  <a:lnTo>
                    <a:pt x="503624" y="254350"/>
                  </a:lnTo>
                  <a:lnTo>
                    <a:pt x="494086" y="286315"/>
                  </a:lnTo>
                  <a:lnTo>
                    <a:pt x="450779" y="337613"/>
                  </a:lnTo>
                  <a:lnTo>
                    <a:pt x="404121" y="383240"/>
                  </a:lnTo>
                  <a:lnTo>
                    <a:pt x="367258" y="437374"/>
                  </a:lnTo>
                  <a:lnTo>
                    <a:pt x="336066" y="459544"/>
                  </a:lnTo>
                  <a:lnTo>
                    <a:pt x="301524" y="451037"/>
                  </a:lnTo>
                  <a:lnTo>
                    <a:pt x="268270" y="489189"/>
                  </a:lnTo>
                  <a:lnTo>
                    <a:pt x="235274" y="571421"/>
                  </a:lnTo>
                  <a:lnTo>
                    <a:pt x="216198" y="5951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DA03CF13-4811-5E45-BC64-3C1FB23E6B72}"/>
                </a:ext>
              </a:extLst>
            </p:cNvPr>
            <p:cNvSpPr/>
            <p:nvPr/>
          </p:nvSpPr>
          <p:spPr>
            <a:xfrm>
              <a:off x="5283152" y="2250554"/>
              <a:ext cx="360894" cy="335116"/>
            </a:xfrm>
            <a:custGeom>
              <a:avLst/>
              <a:gdLst>
                <a:gd name="connsiteX0" fmla="*/ 13066 w 360893"/>
                <a:gd name="connsiteY0" fmla="*/ 263888 h 335115"/>
                <a:gd name="connsiteX1" fmla="*/ 56374 w 360893"/>
                <a:gd name="connsiteY1" fmla="*/ 212589 h 335115"/>
                <a:gd name="connsiteX2" fmla="*/ 65912 w 360893"/>
                <a:gd name="connsiteY2" fmla="*/ 180624 h 335115"/>
                <a:gd name="connsiteX3" fmla="*/ 93236 w 360893"/>
                <a:gd name="connsiteY3" fmla="*/ 136028 h 335115"/>
                <a:gd name="connsiteX4" fmla="*/ 90916 w 360893"/>
                <a:gd name="connsiteY4" fmla="*/ 116179 h 335115"/>
                <a:gd name="connsiteX5" fmla="*/ 70551 w 360893"/>
                <a:gd name="connsiteY5" fmla="*/ 95041 h 335115"/>
                <a:gd name="connsiteX6" fmla="*/ 71583 w 360893"/>
                <a:gd name="connsiteY6" fmla="*/ 87050 h 335115"/>
                <a:gd name="connsiteX7" fmla="*/ 83699 w 360893"/>
                <a:gd name="connsiteY7" fmla="*/ 85761 h 335115"/>
                <a:gd name="connsiteX8" fmla="*/ 70294 w 360893"/>
                <a:gd name="connsiteY8" fmla="*/ 65138 h 335115"/>
                <a:gd name="connsiteX9" fmla="*/ 84988 w 360893"/>
                <a:gd name="connsiteY9" fmla="*/ 48382 h 335115"/>
                <a:gd name="connsiteX10" fmla="*/ 216198 w 360893"/>
                <a:gd name="connsiteY10" fmla="*/ 34978 h 335115"/>
                <a:gd name="connsiteX11" fmla="*/ 228572 w 360893"/>
                <a:gd name="connsiteY11" fmla="*/ 13066 h 335115"/>
                <a:gd name="connsiteX12" fmla="*/ 278581 w 360893"/>
                <a:gd name="connsiteY12" fmla="*/ 44258 h 335115"/>
                <a:gd name="connsiteX13" fmla="*/ 318795 w 360893"/>
                <a:gd name="connsiteY13" fmla="*/ 38071 h 335115"/>
                <a:gd name="connsiteX14" fmla="*/ 367516 w 360893"/>
                <a:gd name="connsiteY14" fmla="*/ 85503 h 335115"/>
                <a:gd name="connsiteX15" fmla="*/ 331426 w 360893"/>
                <a:gd name="connsiteY15" fmla="*/ 137575 h 335115"/>
                <a:gd name="connsiteX16" fmla="*/ 309257 w 360893"/>
                <a:gd name="connsiteY16" fmla="*/ 143504 h 335115"/>
                <a:gd name="connsiteX17" fmla="*/ 301266 w 360893"/>
                <a:gd name="connsiteY17" fmla="*/ 165931 h 335115"/>
                <a:gd name="connsiteX18" fmla="*/ 312093 w 360893"/>
                <a:gd name="connsiteY18" fmla="*/ 188873 h 335115"/>
                <a:gd name="connsiteX19" fmla="*/ 307968 w 360893"/>
                <a:gd name="connsiteY19" fmla="*/ 198669 h 335115"/>
                <a:gd name="connsiteX20" fmla="*/ 286572 w 360893"/>
                <a:gd name="connsiteY20" fmla="*/ 193255 h 335115"/>
                <a:gd name="connsiteX21" fmla="*/ 271621 w 360893"/>
                <a:gd name="connsiteY21" fmla="*/ 203051 h 335115"/>
                <a:gd name="connsiteX22" fmla="*/ 259248 w 360893"/>
                <a:gd name="connsiteY22" fmla="*/ 200473 h 335115"/>
                <a:gd name="connsiteX23" fmla="*/ 240430 w 360893"/>
                <a:gd name="connsiteY23" fmla="*/ 223931 h 335115"/>
                <a:gd name="connsiteX24" fmla="*/ 215682 w 360893"/>
                <a:gd name="connsiteY24" fmla="*/ 250998 h 335115"/>
                <a:gd name="connsiteX25" fmla="*/ 179335 w 360893"/>
                <a:gd name="connsiteY25" fmla="*/ 321631 h 335115"/>
                <a:gd name="connsiteX26" fmla="*/ 134997 w 360893"/>
                <a:gd name="connsiteY26" fmla="*/ 346378 h 335115"/>
                <a:gd name="connsiteX27" fmla="*/ 114890 w 360893"/>
                <a:gd name="connsiteY27" fmla="*/ 338129 h 335115"/>
                <a:gd name="connsiteX28" fmla="*/ 113343 w 360893"/>
                <a:gd name="connsiteY28" fmla="*/ 344573 h 335115"/>
                <a:gd name="connsiteX29" fmla="*/ 101743 w 360893"/>
                <a:gd name="connsiteY29" fmla="*/ 313639 h 335115"/>
                <a:gd name="connsiteX30" fmla="*/ 68747 w 360893"/>
                <a:gd name="connsiteY30" fmla="*/ 304875 h 335115"/>
                <a:gd name="connsiteX31" fmla="*/ 13066 w 360893"/>
                <a:gd name="connsiteY31" fmla="*/ 263888 h 33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60893" h="335115">
                  <a:moveTo>
                    <a:pt x="13066" y="263888"/>
                  </a:moveTo>
                  <a:lnTo>
                    <a:pt x="56374" y="212589"/>
                  </a:lnTo>
                  <a:lnTo>
                    <a:pt x="65912" y="180624"/>
                  </a:lnTo>
                  <a:lnTo>
                    <a:pt x="93236" y="136028"/>
                  </a:lnTo>
                  <a:lnTo>
                    <a:pt x="90916" y="116179"/>
                  </a:lnTo>
                  <a:lnTo>
                    <a:pt x="70551" y="95041"/>
                  </a:lnTo>
                  <a:lnTo>
                    <a:pt x="71583" y="87050"/>
                  </a:lnTo>
                  <a:lnTo>
                    <a:pt x="83699" y="85761"/>
                  </a:lnTo>
                  <a:lnTo>
                    <a:pt x="70294" y="65138"/>
                  </a:lnTo>
                  <a:lnTo>
                    <a:pt x="84988" y="48382"/>
                  </a:lnTo>
                  <a:lnTo>
                    <a:pt x="216198" y="34978"/>
                  </a:lnTo>
                  <a:lnTo>
                    <a:pt x="228572" y="13066"/>
                  </a:lnTo>
                  <a:lnTo>
                    <a:pt x="278581" y="44258"/>
                  </a:lnTo>
                  <a:lnTo>
                    <a:pt x="318795" y="38071"/>
                  </a:lnTo>
                  <a:lnTo>
                    <a:pt x="367516" y="85503"/>
                  </a:lnTo>
                  <a:lnTo>
                    <a:pt x="331426" y="137575"/>
                  </a:lnTo>
                  <a:lnTo>
                    <a:pt x="309257" y="143504"/>
                  </a:lnTo>
                  <a:lnTo>
                    <a:pt x="301266" y="165931"/>
                  </a:lnTo>
                  <a:lnTo>
                    <a:pt x="312093" y="188873"/>
                  </a:lnTo>
                  <a:lnTo>
                    <a:pt x="307968" y="198669"/>
                  </a:lnTo>
                  <a:lnTo>
                    <a:pt x="286572" y="193255"/>
                  </a:lnTo>
                  <a:lnTo>
                    <a:pt x="271621" y="203051"/>
                  </a:lnTo>
                  <a:lnTo>
                    <a:pt x="259248" y="200473"/>
                  </a:lnTo>
                  <a:lnTo>
                    <a:pt x="240430" y="223931"/>
                  </a:lnTo>
                  <a:lnTo>
                    <a:pt x="215682" y="250998"/>
                  </a:lnTo>
                  <a:lnTo>
                    <a:pt x="179335" y="321631"/>
                  </a:lnTo>
                  <a:lnTo>
                    <a:pt x="134997" y="346378"/>
                  </a:lnTo>
                  <a:lnTo>
                    <a:pt x="114890" y="338129"/>
                  </a:lnTo>
                  <a:lnTo>
                    <a:pt x="113343" y="344573"/>
                  </a:lnTo>
                  <a:lnTo>
                    <a:pt x="101743" y="313639"/>
                  </a:lnTo>
                  <a:lnTo>
                    <a:pt x="68747" y="304875"/>
                  </a:lnTo>
                  <a:lnTo>
                    <a:pt x="13066" y="2638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BFD237DF-98A5-1C4E-8BC4-D10246B40A1C}"/>
                </a:ext>
              </a:extLst>
            </p:cNvPr>
            <p:cNvSpPr/>
            <p:nvPr/>
          </p:nvSpPr>
          <p:spPr>
            <a:xfrm>
              <a:off x="5510516" y="2284839"/>
              <a:ext cx="567119" cy="721788"/>
            </a:xfrm>
            <a:custGeom>
              <a:avLst/>
              <a:gdLst>
                <a:gd name="connsiteX0" fmla="*/ 572452 w 567119"/>
                <a:gd name="connsiteY0" fmla="*/ 538425 h 721787"/>
                <a:gd name="connsiteX1" fmla="*/ 484033 w 567119"/>
                <a:gd name="connsiteY1" fmla="*/ 650560 h 721787"/>
                <a:gd name="connsiteX2" fmla="*/ 485064 w 567119"/>
                <a:gd name="connsiteY2" fmla="*/ 695156 h 721787"/>
                <a:gd name="connsiteX3" fmla="*/ 476815 w 567119"/>
                <a:gd name="connsiteY3" fmla="*/ 712169 h 721787"/>
                <a:gd name="connsiteX4" fmla="*/ 443561 w 567119"/>
                <a:gd name="connsiteY4" fmla="*/ 710623 h 721787"/>
                <a:gd name="connsiteX5" fmla="*/ 423196 w 567119"/>
                <a:gd name="connsiteY5" fmla="*/ 699023 h 721787"/>
                <a:gd name="connsiteX6" fmla="*/ 410307 w 567119"/>
                <a:gd name="connsiteY6" fmla="*/ 712169 h 721787"/>
                <a:gd name="connsiteX7" fmla="*/ 385560 w 567119"/>
                <a:gd name="connsiteY7" fmla="*/ 717067 h 721787"/>
                <a:gd name="connsiteX8" fmla="*/ 364938 w 567119"/>
                <a:gd name="connsiteY8" fmla="*/ 696960 h 721787"/>
                <a:gd name="connsiteX9" fmla="*/ 360040 w 567119"/>
                <a:gd name="connsiteY9" fmla="*/ 665511 h 721787"/>
                <a:gd name="connsiteX10" fmla="*/ 323177 w 567119"/>
                <a:gd name="connsiteY10" fmla="*/ 594105 h 721787"/>
                <a:gd name="connsiteX11" fmla="*/ 267239 w 567119"/>
                <a:gd name="connsiteY11" fmla="*/ 531465 h 721787"/>
                <a:gd name="connsiteX12" fmla="*/ 259763 w 567119"/>
                <a:gd name="connsiteY12" fmla="*/ 503366 h 721787"/>
                <a:gd name="connsiteX13" fmla="*/ 269816 w 567119"/>
                <a:gd name="connsiteY13" fmla="*/ 473979 h 721787"/>
                <a:gd name="connsiteX14" fmla="*/ 251772 w 567119"/>
                <a:gd name="connsiteY14" fmla="*/ 451810 h 721787"/>
                <a:gd name="connsiteX15" fmla="*/ 257185 w 567119"/>
                <a:gd name="connsiteY15" fmla="*/ 437890 h 721787"/>
                <a:gd name="connsiteX16" fmla="*/ 241461 w 567119"/>
                <a:gd name="connsiteY16" fmla="*/ 415721 h 721787"/>
                <a:gd name="connsiteX17" fmla="*/ 228056 w 567119"/>
                <a:gd name="connsiteY17" fmla="*/ 420103 h 721787"/>
                <a:gd name="connsiteX18" fmla="*/ 230633 w 567119"/>
                <a:gd name="connsiteY18" fmla="*/ 401285 h 721787"/>
                <a:gd name="connsiteX19" fmla="*/ 220322 w 567119"/>
                <a:gd name="connsiteY19" fmla="*/ 380147 h 721787"/>
                <a:gd name="connsiteX20" fmla="*/ 195318 w 567119"/>
                <a:gd name="connsiteY20" fmla="*/ 385560 h 721787"/>
                <a:gd name="connsiteX21" fmla="*/ 140668 w 567119"/>
                <a:gd name="connsiteY21" fmla="*/ 360298 h 721787"/>
                <a:gd name="connsiteX22" fmla="*/ 137317 w 567119"/>
                <a:gd name="connsiteY22" fmla="*/ 334520 h 721787"/>
                <a:gd name="connsiteX23" fmla="*/ 114374 w 567119"/>
                <a:gd name="connsiteY23" fmla="*/ 306421 h 721787"/>
                <a:gd name="connsiteX24" fmla="*/ 119788 w 567119"/>
                <a:gd name="connsiteY24" fmla="*/ 279870 h 721787"/>
                <a:gd name="connsiteX25" fmla="*/ 114117 w 567119"/>
                <a:gd name="connsiteY25" fmla="*/ 261310 h 721787"/>
                <a:gd name="connsiteX26" fmla="*/ 96330 w 567119"/>
                <a:gd name="connsiteY26" fmla="*/ 260279 h 721787"/>
                <a:gd name="connsiteX27" fmla="*/ 92463 w 567119"/>
                <a:gd name="connsiteY27" fmla="*/ 247905 h 721787"/>
                <a:gd name="connsiteX28" fmla="*/ 13066 w 567119"/>
                <a:gd name="connsiteY28" fmla="*/ 189647 h 721787"/>
                <a:gd name="connsiteX29" fmla="*/ 31884 w 567119"/>
                <a:gd name="connsiteY29" fmla="*/ 166188 h 721787"/>
                <a:gd name="connsiteX30" fmla="*/ 44258 w 567119"/>
                <a:gd name="connsiteY30" fmla="*/ 168766 h 721787"/>
                <a:gd name="connsiteX31" fmla="*/ 59209 w 567119"/>
                <a:gd name="connsiteY31" fmla="*/ 158971 h 721787"/>
                <a:gd name="connsiteX32" fmla="*/ 80605 w 567119"/>
                <a:gd name="connsiteY32" fmla="*/ 164384 h 721787"/>
                <a:gd name="connsiteX33" fmla="*/ 84729 w 567119"/>
                <a:gd name="connsiteY33" fmla="*/ 154588 h 721787"/>
                <a:gd name="connsiteX34" fmla="*/ 73903 w 567119"/>
                <a:gd name="connsiteY34" fmla="*/ 131646 h 721787"/>
                <a:gd name="connsiteX35" fmla="*/ 81894 w 567119"/>
                <a:gd name="connsiteY35" fmla="*/ 109219 h 721787"/>
                <a:gd name="connsiteX36" fmla="*/ 104063 w 567119"/>
                <a:gd name="connsiteY36" fmla="*/ 103290 h 721787"/>
                <a:gd name="connsiteX37" fmla="*/ 140152 w 567119"/>
                <a:gd name="connsiteY37" fmla="*/ 51218 h 721787"/>
                <a:gd name="connsiteX38" fmla="*/ 177789 w 567119"/>
                <a:gd name="connsiteY38" fmla="*/ 13066 h 721787"/>
                <a:gd name="connsiteX39" fmla="*/ 457224 w 567119"/>
                <a:gd name="connsiteY39" fmla="*/ 96587 h 721787"/>
                <a:gd name="connsiteX40" fmla="*/ 438406 w 567119"/>
                <a:gd name="connsiteY40" fmla="*/ 162322 h 721787"/>
                <a:gd name="connsiteX41" fmla="*/ 411854 w 567119"/>
                <a:gd name="connsiteY41" fmla="*/ 171602 h 721787"/>
                <a:gd name="connsiteX42" fmla="*/ 398965 w 567119"/>
                <a:gd name="connsiteY42" fmla="*/ 214651 h 721787"/>
                <a:gd name="connsiteX43" fmla="*/ 572452 w 567119"/>
                <a:gd name="connsiteY43" fmla="*/ 538425 h 72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67119" h="721787">
                  <a:moveTo>
                    <a:pt x="572452" y="538425"/>
                  </a:moveTo>
                  <a:lnTo>
                    <a:pt x="484033" y="650560"/>
                  </a:lnTo>
                  <a:lnTo>
                    <a:pt x="485064" y="695156"/>
                  </a:lnTo>
                  <a:lnTo>
                    <a:pt x="476815" y="712169"/>
                  </a:lnTo>
                  <a:lnTo>
                    <a:pt x="443561" y="710623"/>
                  </a:lnTo>
                  <a:lnTo>
                    <a:pt x="423196" y="699023"/>
                  </a:lnTo>
                  <a:lnTo>
                    <a:pt x="410307" y="712169"/>
                  </a:lnTo>
                  <a:lnTo>
                    <a:pt x="385560" y="717067"/>
                  </a:lnTo>
                  <a:lnTo>
                    <a:pt x="364938" y="696960"/>
                  </a:lnTo>
                  <a:lnTo>
                    <a:pt x="360040" y="665511"/>
                  </a:lnTo>
                  <a:lnTo>
                    <a:pt x="323177" y="594105"/>
                  </a:lnTo>
                  <a:lnTo>
                    <a:pt x="267239" y="531465"/>
                  </a:lnTo>
                  <a:lnTo>
                    <a:pt x="259763" y="503366"/>
                  </a:lnTo>
                  <a:lnTo>
                    <a:pt x="269816" y="473979"/>
                  </a:lnTo>
                  <a:lnTo>
                    <a:pt x="251772" y="451810"/>
                  </a:lnTo>
                  <a:lnTo>
                    <a:pt x="257185" y="437890"/>
                  </a:lnTo>
                  <a:lnTo>
                    <a:pt x="241461" y="415721"/>
                  </a:lnTo>
                  <a:lnTo>
                    <a:pt x="228056" y="420103"/>
                  </a:lnTo>
                  <a:lnTo>
                    <a:pt x="230633" y="401285"/>
                  </a:lnTo>
                  <a:lnTo>
                    <a:pt x="220322" y="380147"/>
                  </a:lnTo>
                  <a:lnTo>
                    <a:pt x="195318" y="385560"/>
                  </a:lnTo>
                  <a:lnTo>
                    <a:pt x="140668" y="360298"/>
                  </a:lnTo>
                  <a:lnTo>
                    <a:pt x="137317" y="334520"/>
                  </a:lnTo>
                  <a:lnTo>
                    <a:pt x="114374" y="306421"/>
                  </a:lnTo>
                  <a:lnTo>
                    <a:pt x="119788" y="279870"/>
                  </a:lnTo>
                  <a:lnTo>
                    <a:pt x="114117" y="261310"/>
                  </a:lnTo>
                  <a:lnTo>
                    <a:pt x="96330" y="260279"/>
                  </a:lnTo>
                  <a:lnTo>
                    <a:pt x="92463" y="247905"/>
                  </a:lnTo>
                  <a:lnTo>
                    <a:pt x="13066" y="189647"/>
                  </a:lnTo>
                  <a:lnTo>
                    <a:pt x="31884" y="166188"/>
                  </a:lnTo>
                  <a:lnTo>
                    <a:pt x="44258" y="168766"/>
                  </a:lnTo>
                  <a:lnTo>
                    <a:pt x="59209" y="158971"/>
                  </a:lnTo>
                  <a:lnTo>
                    <a:pt x="80605" y="164384"/>
                  </a:lnTo>
                  <a:lnTo>
                    <a:pt x="84729" y="154588"/>
                  </a:lnTo>
                  <a:lnTo>
                    <a:pt x="73903" y="131646"/>
                  </a:lnTo>
                  <a:lnTo>
                    <a:pt x="81894" y="109219"/>
                  </a:lnTo>
                  <a:lnTo>
                    <a:pt x="104063" y="103290"/>
                  </a:lnTo>
                  <a:lnTo>
                    <a:pt x="140152" y="51218"/>
                  </a:lnTo>
                  <a:lnTo>
                    <a:pt x="177789" y="13066"/>
                  </a:lnTo>
                  <a:lnTo>
                    <a:pt x="457224" y="96587"/>
                  </a:lnTo>
                  <a:lnTo>
                    <a:pt x="438406" y="162322"/>
                  </a:lnTo>
                  <a:lnTo>
                    <a:pt x="411854" y="171602"/>
                  </a:lnTo>
                  <a:lnTo>
                    <a:pt x="398965" y="214651"/>
                  </a:lnTo>
                  <a:lnTo>
                    <a:pt x="572452" y="5384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7145C1A7-75C1-CC43-914D-869EF9B60BAF}"/>
                </a:ext>
              </a:extLst>
            </p:cNvPr>
            <p:cNvSpPr/>
            <p:nvPr/>
          </p:nvSpPr>
          <p:spPr>
            <a:xfrm>
              <a:off x="5895641" y="2368360"/>
              <a:ext cx="464007" cy="541341"/>
            </a:xfrm>
            <a:custGeom>
              <a:avLst/>
              <a:gdLst>
                <a:gd name="connsiteX0" fmla="*/ 238109 w 464006"/>
                <a:gd name="connsiteY0" fmla="*/ 200989 h 541340"/>
                <a:gd name="connsiteX1" fmla="*/ 219549 w 464006"/>
                <a:gd name="connsiteY1" fmla="*/ 213620 h 541340"/>
                <a:gd name="connsiteX2" fmla="*/ 191451 w 464006"/>
                <a:gd name="connsiteY2" fmla="*/ 258732 h 541340"/>
                <a:gd name="connsiteX3" fmla="*/ 193771 w 464006"/>
                <a:gd name="connsiteY3" fmla="*/ 275488 h 541340"/>
                <a:gd name="connsiteX4" fmla="*/ 210785 w 464006"/>
                <a:gd name="connsiteY4" fmla="*/ 287346 h 541340"/>
                <a:gd name="connsiteX5" fmla="*/ 202793 w 464006"/>
                <a:gd name="connsiteY5" fmla="*/ 253834 h 541340"/>
                <a:gd name="connsiteX6" fmla="*/ 209496 w 464006"/>
                <a:gd name="connsiteY6" fmla="*/ 248936 h 541340"/>
                <a:gd name="connsiteX7" fmla="*/ 221869 w 464006"/>
                <a:gd name="connsiteY7" fmla="*/ 266723 h 541340"/>
                <a:gd name="connsiteX8" fmla="*/ 225994 w 464006"/>
                <a:gd name="connsiteY8" fmla="*/ 258474 h 541340"/>
                <a:gd name="connsiteX9" fmla="*/ 242492 w 464006"/>
                <a:gd name="connsiteY9" fmla="*/ 263372 h 541340"/>
                <a:gd name="connsiteX10" fmla="*/ 258990 w 464006"/>
                <a:gd name="connsiteY10" fmla="*/ 255123 h 541340"/>
                <a:gd name="connsiteX11" fmla="*/ 264146 w 464006"/>
                <a:gd name="connsiteY11" fmla="*/ 224705 h 541340"/>
                <a:gd name="connsiteX12" fmla="*/ 253319 w 464006"/>
                <a:gd name="connsiteY12" fmla="*/ 211300 h 541340"/>
                <a:gd name="connsiteX13" fmla="*/ 272910 w 464006"/>
                <a:gd name="connsiteY13" fmla="*/ 228056 h 541340"/>
                <a:gd name="connsiteX14" fmla="*/ 278581 w 464006"/>
                <a:gd name="connsiteY14" fmla="*/ 202278 h 541340"/>
                <a:gd name="connsiteX15" fmla="*/ 270332 w 464006"/>
                <a:gd name="connsiteY15" fmla="*/ 198411 h 541340"/>
                <a:gd name="connsiteX16" fmla="*/ 265950 w 464006"/>
                <a:gd name="connsiteY16" fmla="*/ 212589 h 541340"/>
                <a:gd name="connsiteX17" fmla="*/ 253061 w 464006"/>
                <a:gd name="connsiteY17" fmla="*/ 203567 h 541340"/>
                <a:gd name="connsiteX18" fmla="*/ 253061 w 464006"/>
                <a:gd name="connsiteY18" fmla="*/ 193513 h 541340"/>
                <a:gd name="connsiteX19" fmla="*/ 239656 w 464006"/>
                <a:gd name="connsiteY19" fmla="*/ 191709 h 541340"/>
                <a:gd name="connsiteX20" fmla="*/ 186553 w 464006"/>
                <a:gd name="connsiteY20" fmla="*/ 454904 h 541340"/>
                <a:gd name="connsiteX21" fmla="*/ 13066 w 464006"/>
                <a:gd name="connsiteY21" fmla="*/ 131388 h 541340"/>
                <a:gd name="connsiteX22" fmla="*/ 25955 w 464006"/>
                <a:gd name="connsiteY22" fmla="*/ 88081 h 541340"/>
                <a:gd name="connsiteX23" fmla="*/ 51734 w 464006"/>
                <a:gd name="connsiteY23" fmla="*/ 78801 h 541340"/>
                <a:gd name="connsiteX24" fmla="*/ 70551 w 464006"/>
                <a:gd name="connsiteY24" fmla="*/ 13066 h 541340"/>
                <a:gd name="connsiteX25" fmla="*/ 98908 w 464006"/>
                <a:gd name="connsiteY25" fmla="*/ 18480 h 541340"/>
                <a:gd name="connsiteX26" fmla="*/ 132419 w 464006"/>
                <a:gd name="connsiteY26" fmla="*/ 67458 h 541340"/>
                <a:gd name="connsiteX27" fmla="*/ 163869 w 464006"/>
                <a:gd name="connsiteY27" fmla="*/ 78801 h 541340"/>
                <a:gd name="connsiteX28" fmla="*/ 170571 w 464006"/>
                <a:gd name="connsiteY28" fmla="*/ 113343 h 541340"/>
                <a:gd name="connsiteX29" fmla="*/ 179593 w 464006"/>
                <a:gd name="connsiteY29" fmla="*/ 119272 h 541340"/>
                <a:gd name="connsiteX30" fmla="*/ 187842 w 464006"/>
                <a:gd name="connsiteY30" fmla="*/ 138606 h 541340"/>
                <a:gd name="connsiteX31" fmla="*/ 206145 w 464006"/>
                <a:gd name="connsiteY31" fmla="*/ 130615 h 541340"/>
                <a:gd name="connsiteX32" fmla="*/ 210011 w 464006"/>
                <a:gd name="connsiteY32" fmla="*/ 160517 h 541340"/>
                <a:gd name="connsiteX33" fmla="*/ 219291 w 464006"/>
                <a:gd name="connsiteY33" fmla="*/ 166188 h 541340"/>
                <a:gd name="connsiteX34" fmla="*/ 217745 w 464006"/>
                <a:gd name="connsiteY34" fmla="*/ 188615 h 541340"/>
                <a:gd name="connsiteX35" fmla="*/ 261568 w 464006"/>
                <a:gd name="connsiteY35" fmla="*/ 182171 h 541340"/>
                <a:gd name="connsiteX36" fmla="*/ 280901 w 464006"/>
                <a:gd name="connsiteY36" fmla="*/ 203567 h 541340"/>
                <a:gd name="connsiteX37" fmla="*/ 293790 w 464006"/>
                <a:gd name="connsiteY37" fmla="*/ 244812 h 541340"/>
                <a:gd name="connsiteX38" fmla="*/ 301008 w 464006"/>
                <a:gd name="connsiteY38" fmla="*/ 246874 h 541340"/>
                <a:gd name="connsiteX39" fmla="*/ 307453 w 464006"/>
                <a:gd name="connsiteY39" fmla="*/ 233469 h 541340"/>
                <a:gd name="connsiteX40" fmla="*/ 320857 w 464006"/>
                <a:gd name="connsiteY40" fmla="*/ 244296 h 541340"/>
                <a:gd name="connsiteX41" fmla="*/ 324209 w 464006"/>
                <a:gd name="connsiteY41" fmla="*/ 277808 h 541340"/>
                <a:gd name="connsiteX42" fmla="*/ 344058 w 464006"/>
                <a:gd name="connsiteY42" fmla="*/ 268270 h 541340"/>
                <a:gd name="connsiteX43" fmla="*/ 372414 w 464006"/>
                <a:gd name="connsiteY43" fmla="*/ 272910 h 541340"/>
                <a:gd name="connsiteX44" fmla="*/ 385303 w 464006"/>
                <a:gd name="connsiteY44" fmla="*/ 291728 h 541340"/>
                <a:gd name="connsiteX45" fmla="*/ 424743 w 464006"/>
                <a:gd name="connsiteY45" fmla="*/ 307710 h 541340"/>
                <a:gd name="connsiteX46" fmla="*/ 464699 w 464006"/>
                <a:gd name="connsiteY46" fmla="*/ 354369 h 541340"/>
                <a:gd name="connsiteX47" fmla="*/ 395099 w 464006"/>
                <a:gd name="connsiteY47" fmla="*/ 528887 h 541340"/>
                <a:gd name="connsiteX48" fmla="*/ 328849 w 464006"/>
                <a:gd name="connsiteY48" fmla="*/ 503109 h 541340"/>
                <a:gd name="connsiteX49" fmla="*/ 277292 w 464006"/>
                <a:gd name="connsiteY49" fmla="*/ 451552 h 541340"/>
                <a:gd name="connsiteX50" fmla="*/ 227541 w 464006"/>
                <a:gd name="connsiteY50" fmla="*/ 420361 h 54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64006" h="541340">
                  <a:moveTo>
                    <a:pt x="238109" y="200989"/>
                  </a:moveTo>
                  <a:lnTo>
                    <a:pt x="219549" y="213620"/>
                  </a:lnTo>
                  <a:lnTo>
                    <a:pt x="191451" y="258732"/>
                  </a:lnTo>
                  <a:lnTo>
                    <a:pt x="193771" y="275488"/>
                  </a:lnTo>
                  <a:lnTo>
                    <a:pt x="210785" y="287346"/>
                  </a:lnTo>
                  <a:lnTo>
                    <a:pt x="202793" y="253834"/>
                  </a:lnTo>
                  <a:lnTo>
                    <a:pt x="209496" y="248936"/>
                  </a:lnTo>
                  <a:lnTo>
                    <a:pt x="221869" y="266723"/>
                  </a:lnTo>
                  <a:lnTo>
                    <a:pt x="225994" y="258474"/>
                  </a:lnTo>
                  <a:lnTo>
                    <a:pt x="242492" y="263372"/>
                  </a:lnTo>
                  <a:lnTo>
                    <a:pt x="258990" y="255123"/>
                  </a:lnTo>
                  <a:lnTo>
                    <a:pt x="264146" y="224705"/>
                  </a:lnTo>
                  <a:lnTo>
                    <a:pt x="253319" y="211300"/>
                  </a:lnTo>
                  <a:lnTo>
                    <a:pt x="272910" y="228056"/>
                  </a:lnTo>
                  <a:lnTo>
                    <a:pt x="278581" y="202278"/>
                  </a:lnTo>
                  <a:lnTo>
                    <a:pt x="270332" y="198411"/>
                  </a:lnTo>
                  <a:lnTo>
                    <a:pt x="265950" y="212589"/>
                  </a:lnTo>
                  <a:lnTo>
                    <a:pt x="253061" y="203567"/>
                  </a:lnTo>
                  <a:lnTo>
                    <a:pt x="253061" y="193513"/>
                  </a:lnTo>
                  <a:lnTo>
                    <a:pt x="239656" y="191709"/>
                  </a:lnTo>
                  <a:close/>
                  <a:moveTo>
                    <a:pt x="186553" y="454904"/>
                  </a:moveTo>
                  <a:lnTo>
                    <a:pt x="13066" y="131388"/>
                  </a:lnTo>
                  <a:lnTo>
                    <a:pt x="25955" y="88081"/>
                  </a:lnTo>
                  <a:lnTo>
                    <a:pt x="51734" y="78801"/>
                  </a:lnTo>
                  <a:lnTo>
                    <a:pt x="70551" y="13066"/>
                  </a:lnTo>
                  <a:lnTo>
                    <a:pt x="98908" y="18480"/>
                  </a:lnTo>
                  <a:lnTo>
                    <a:pt x="132419" y="67458"/>
                  </a:lnTo>
                  <a:lnTo>
                    <a:pt x="163869" y="78801"/>
                  </a:lnTo>
                  <a:lnTo>
                    <a:pt x="170571" y="113343"/>
                  </a:lnTo>
                  <a:lnTo>
                    <a:pt x="179593" y="119272"/>
                  </a:lnTo>
                  <a:lnTo>
                    <a:pt x="187842" y="138606"/>
                  </a:lnTo>
                  <a:lnTo>
                    <a:pt x="206145" y="130615"/>
                  </a:lnTo>
                  <a:lnTo>
                    <a:pt x="210011" y="160517"/>
                  </a:lnTo>
                  <a:lnTo>
                    <a:pt x="219291" y="166188"/>
                  </a:lnTo>
                  <a:lnTo>
                    <a:pt x="217745" y="188615"/>
                  </a:lnTo>
                  <a:lnTo>
                    <a:pt x="261568" y="182171"/>
                  </a:lnTo>
                  <a:lnTo>
                    <a:pt x="280901" y="203567"/>
                  </a:lnTo>
                  <a:lnTo>
                    <a:pt x="293790" y="244812"/>
                  </a:lnTo>
                  <a:lnTo>
                    <a:pt x="301008" y="246874"/>
                  </a:lnTo>
                  <a:lnTo>
                    <a:pt x="307453" y="233469"/>
                  </a:lnTo>
                  <a:lnTo>
                    <a:pt x="320857" y="244296"/>
                  </a:lnTo>
                  <a:lnTo>
                    <a:pt x="324209" y="277808"/>
                  </a:lnTo>
                  <a:lnTo>
                    <a:pt x="344058" y="268270"/>
                  </a:lnTo>
                  <a:lnTo>
                    <a:pt x="372414" y="272910"/>
                  </a:lnTo>
                  <a:lnTo>
                    <a:pt x="385303" y="291728"/>
                  </a:lnTo>
                  <a:lnTo>
                    <a:pt x="424743" y="307710"/>
                  </a:lnTo>
                  <a:lnTo>
                    <a:pt x="464699" y="354369"/>
                  </a:lnTo>
                  <a:lnTo>
                    <a:pt x="395099" y="528887"/>
                  </a:lnTo>
                  <a:lnTo>
                    <a:pt x="328849" y="503109"/>
                  </a:lnTo>
                  <a:lnTo>
                    <a:pt x="277292" y="451552"/>
                  </a:lnTo>
                  <a:lnTo>
                    <a:pt x="227541" y="4203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2F539972-B843-AD40-AA66-EE0D175DD2F9}"/>
                </a:ext>
              </a:extLst>
            </p:cNvPr>
            <p:cNvSpPr/>
            <p:nvPr/>
          </p:nvSpPr>
          <p:spPr>
            <a:xfrm>
              <a:off x="5327491" y="2461419"/>
              <a:ext cx="386672" cy="412450"/>
            </a:xfrm>
            <a:custGeom>
              <a:avLst/>
              <a:gdLst>
                <a:gd name="connsiteX0" fmla="*/ 113859 w 386672"/>
                <a:gd name="connsiteY0" fmla="*/ 400512 h 412450"/>
                <a:gd name="connsiteX1" fmla="*/ 13066 w 386672"/>
                <a:gd name="connsiteY1" fmla="*/ 291212 h 412450"/>
                <a:gd name="connsiteX2" fmla="*/ 30080 w 386672"/>
                <a:gd name="connsiteY2" fmla="*/ 259247 h 412450"/>
                <a:gd name="connsiteX3" fmla="*/ 30853 w 386672"/>
                <a:gd name="connsiteY3" fmla="*/ 216971 h 412450"/>
                <a:gd name="connsiteX4" fmla="*/ 22089 w 386672"/>
                <a:gd name="connsiteY4" fmla="*/ 190935 h 412450"/>
                <a:gd name="connsiteX5" fmla="*/ 26729 w 386672"/>
                <a:gd name="connsiteY5" fmla="*/ 174953 h 412450"/>
                <a:gd name="connsiteX6" fmla="*/ 34205 w 386672"/>
                <a:gd name="connsiteY6" fmla="*/ 162579 h 412450"/>
                <a:gd name="connsiteX7" fmla="*/ 63334 w 386672"/>
                <a:gd name="connsiteY7" fmla="*/ 152784 h 412450"/>
                <a:gd name="connsiteX8" fmla="*/ 69005 w 386672"/>
                <a:gd name="connsiteY8" fmla="*/ 133708 h 412450"/>
                <a:gd name="connsiteX9" fmla="*/ 70551 w 386672"/>
                <a:gd name="connsiteY9" fmla="*/ 127263 h 412450"/>
                <a:gd name="connsiteX10" fmla="*/ 90658 w 386672"/>
                <a:gd name="connsiteY10" fmla="*/ 135512 h 412450"/>
                <a:gd name="connsiteX11" fmla="*/ 134997 w 386672"/>
                <a:gd name="connsiteY11" fmla="*/ 110765 h 412450"/>
                <a:gd name="connsiteX12" fmla="*/ 171344 w 386672"/>
                <a:gd name="connsiteY12" fmla="*/ 40133 h 412450"/>
                <a:gd name="connsiteX13" fmla="*/ 196091 w 386672"/>
                <a:gd name="connsiteY13" fmla="*/ 13066 h 412450"/>
                <a:gd name="connsiteX14" fmla="*/ 275488 w 386672"/>
                <a:gd name="connsiteY14" fmla="*/ 71325 h 412450"/>
                <a:gd name="connsiteX15" fmla="*/ 279355 w 386672"/>
                <a:gd name="connsiteY15" fmla="*/ 83698 h 412450"/>
                <a:gd name="connsiteX16" fmla="*/ 297142 w 386672"/>
                <a:gd name="connsiteY16" fmla="*/ 84729 h 412450"/>
                <a:gd name="connsiteX17" fmla="*/ 302813 w 386672"/>
                <a:gd name="connsiteY17" fmla="*/ 103290 h 412450"/>
                <a:gd name="connsiteX18" fmla="*/ 297399 w 386672"/>
                <a:gd name="connsiteY18" fmla="*/ 129841 h 412450"/>
                <a:gd name="connsiteX19" fmla="*/ 320342 w 386672"/>
                <a:gd name="connsiteY19" fmla="*/ 157939 h 412450"/>
                <a:gd name="connsiteX20" fmla="*/ 323693 w 386672"/>
                <a:gd name="connsiteY20" fmla="*/ 183718 h 412450"/>
                <a:gd name="connsiteX21" fmla="*/ 378343 w 386672"/>
                <a:gd name="connsiteY21" fmla="*/ 208980 h 412450"/>
                <a:gd name="connsiteX22" fmla="*/ 237078 w 386672"/>
                <a:gd name="connsiteY22" fmla="*/ 326786 h 412450"/>
                <a:gd name="connsiteX23" fmla="*/ 172633 w 386672"/>
                <a:gd name="connsiteY23" fmla="*/ 400512 h 412450"/>
                <a:gd name="connsiteX24" fmla="*/ 153299 w 386672"/>
                <a:gd name="connsiteY24" fmla="*/ 408503 h 412450"/>
                <a:gd name="connsiteX25" fmla="*/ 127779 w 386672"/>
                <a:gd name="connsiteY25" fmla="*/ 396129 h 412450"/>
                <a:gd name="connsiteX26" fmla="*/ 113859 w 386672"/>
                <a:gd name="connsiteY26" fmla="*/ 400512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86672" h="412450">
                  <a:moveTo>
                    <a:pt x="113859" y="400512"/>
                  </a:moveTo>
                  <a:lnTo>
                    <a:pt x="13066" y="291212"/>
                  </a:lnTo>
                  <a:lnTo>
                    <a:pt x="30080" y="259247"/>
                  </a:lnTo>
                  <a:lnTo>
                    <a:pt x="30853" y="216971"/>
                  </a:lnTo>
                  <a:lnTo>
                    <a:pt x="22089" y="190935"/>
                  </a:lnTo>
                  <a:lnTo>
                    <a:pt x="26729" y="174953"/>
                  </a:lnTo>
                  <a:lnTo>
                    <a:pt x="34205" y="162579"/>
                  </a:lnTo>
                  <a:lnTo>
                    <a:pt x="63334" y="152784"/>
                  </a:lnTo>
                  <a:lnTo>
                    <a:pt x="69005" y="133708"/>
                  </a:lnTo>
                  <a:lnTo>
                    <a:pt x="70551" y="127263"/>
                  </a:lnTo>
                  <a:lnTo>
                    <a:pt x="90658" y="135512"/>
                  </a:lnTo>
                  <a:lnTo>
                    <a:pt x="134997" y="110765"/>
                  </a:lnTo>
                  <a:lnTo>
                    <a:pt x="171344" y="40133"/>
                  </a:lnTo>
                  <a:lnTo>
                    <a:pt x="196091" y="13066"/>
                  </a:lnTo>
                  <a:lnTo>
                    <a:pt x="275488" y="71325"/>
                  </a:lnTo>
                  <a:lnTo>
                    <a:pt x="279355" y="83698"/>
                  </a:lnTo>
                  <a:lnTo>
                    <a:pt x="297142" y="84729"/>
                  </a:lnTo>
                  <a:lnTo>
                    <a:pt x="302813" y="103290"/>
                  </a:lnTo>
                  <a:lnTo>
                    <a:pt x="297399" y="129841"/>
                  </a:lnTo>
                  <a:lnTo>
                    <a:pt x="320342" y="157939"/>
                  </a:lnTo>
                  <a:lnTo>
                    <a:pt x="323693" y="183718"/>
                  </a:lnTo>
                  <a:lnTo>
                    <a:pt x="378343" y="208980"/>
                  </a:lnTo>
                  <a:lnTo>
                    <a:pt x="237078" y="326786"/>
                  </a:lnTo>
                  <a:lnTo>
                    <a:pt x="172633" y="400512"/>
                  </a:lnTo>
                  <a:lnTo>
                    <a:pt x="153299" y="408503"/>
                  </a:lnTo>
                  <a:lnTo>
                    <a:pt x="127779" y="396129"/>
                  </a:lnTo>
                  <a:lnTo>
                    <a:pt x="113859" y="4005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3CA9B74D-ECBF-E44E-94AB-C05E8E60F4B4}"/>
                </a:ext>
              </a:extLst>
            </p:cNvPr>
            <p:cNvSpPr/>
            <p:nvPr/>
          </p:nvSpPr>
          <p:spPr>
            <a:xfrm>
              <a:off x="4509550" y="2477917"/>
              <a:ext cx="696010" cy="773344"/>
            </a:xfrm>
            <a:custGeom>
              <a:avLst/>
              <a:gdLst>
                <a:gd name="connsiteX0" fmla="*/ 378601 w 696009"/>
                <a:gd name="connsiteY0" fmla="*/ 488673 h 773344"/>
                <a:gd name="connsiteX1" fmla="*/ 335035 w 696009"/>
                <a:gd name="connsiteY1" fmla="*/ 462895 h 773344"/>
                <a:gd name="connsiteX2" fmla="*/ 305648 w 696009"/>
                <a:gd name="connsiteY2" fmla="*/ 515998 h 773344"/>
                <a:gd name="connsiteX3" fmla="*/ 314671 w 696009"/>
                <a:gd name="connsiteY3" fmla="*/ 546158 h 773344"/>
                <a:gd name="connsiteX4" fmla="*/ 349471 w 696009"/>
                <a:gd name="connsiteY4" fmla="*/ 518576 h 773344"/>
                <a:gd name="connsiteX5" fmla="*/ 375249 w 696009"/>
                <a:gd name="connsiteY5" fmla="*/ 515998 h 773344"/>
                <a:gd name="connsiteX6" fmla="*/ 539972 w 696009"/>
                <a:gd name="connsiteY6" fmla="*/ 685876 h 773344"/>
                <a:gd name="connsiteX7" fmla="*/ 530176 w 696009"/>
                <a:gd name="connsiteY7" fmla="*/ 711654 h 773344"/>
                <a:gd name="connsiteX8" fmla="*/ 478620 w 696009"/>
                <a:gd name="connsiteY8" fmla="*/ 730472 h 773344"/>
                <a:gd name="connsiteX9" fmla="*/ 452842 w 696009"/>
                <a:gd name="connsiteY9" fmla="*/ 762952 h 773344"/>
                <a:gd name="connsiteX10" fmla="*/ 327302 w 696009"/>
                <a:gd name="connsiteY10" fmla="*/ 651333 h 773344"/>
                <a:gd name="connsiteX11" fmla="*/ 304617 w 696009"/>
                <a:gd name="connsiteY11" fmla="*/ 647982 h 773344"/>
                <a:gd name="connsiteX12" fmla="*/ 13066 w 696009"/>
                <a:gd name="connsiteY12" fmla="*/ 443303 h 773344"/>
                <a:gd name="connsiteX13" fmla="*/ 108446 w 696009"/>
                <a:gd name="connsiteY13" fmla="*/ 234758 h 773344"/>
                <a:gd name="connsiteX14" fmla="*/ 114375 w 696009"/>
                <a:gd name="connsiteY14" fmla="*/ 228314 h 773344"/>
                <a:gd name="connsiteX15" fmla="*/ 144277 w 696009"/>
                <a:gd name="connsiteY15" fmla="*/ 233727 h 773344"/>
                <a:gd name="connsiteX16" fmla="*/ 144277 w 696009"/>
                <a:gd name="connsiteY16" fmla="*/ 177273 h 773344"/>
                <a:gd name="connsiteX17" fmla="*/ 172633 w 696009"/>
                <a:gd name="connsiteY17" fmla="*/ 112828 h 773344"/>
                <a:gd name="connsiteX18" fmla="*/ 174180 w 696009"/>
                <a:gd name="connsiteY18" fmla="*/ 79316 h 773344"/>
                <a:gd name="connsiteX19" fmla="*/ 193513 w 696009"/>
                <a:gd name="connsiteY19" fmla="*/ 68231 h 773344"/>
                <a:gd name="connsiteX20" fmla="*/ 235789 w 696009"/>
                <a:gd name="connsiteY20" fmla="*/ 13066 h 773344"/>
                <a:gd name="connsiteX21" fmla="*/ 348956 w 696009"/>
                <a:gd name="connsiteY21" fmla="*/ 113085 h 773344"/>
                <a:gd name="connsiteX22" fmla="*/ 551830 w 696009"/>
                <a:gd name="connsiteY22" fmla="*/ 293532 h 773344"/>
                <a:gd name="connsiteX23" fmla="*/ 514709 w 696009"/>
                <a:gd name="connsiteY23" fmla="*/ 396645 h 773344"/>
                <a:gd name="connsiteX24" fmla="*/ 517802 w 696009"/>
                <a:gd name="connsiteY24" fmla="*/ 409276 h 773344"/>
                <a:gd name="connsiteX25" fmla="*/ 538425 w 696009"/>
                <a:gd name="connsiteY25" fmla="*/ 424485 h 773344"/>
                <a:gd name="connsiteX26" fmla="*/ 564203 w 696009"/>
                <a:gd name="connsiteY26" fmla="*/ 427321 h 773344"/>
                <a:gd name="connsiteX27" fmla="*/ 570648 w 696009"/>
                <a:gd name="connsiteY27" fmla="*/ 459286 h 773344"/>
                <a:gd name="connsiteX28" fmla="*/ 628648 w 696009"/>
                <a:gd name="connsiteY28" fmla="*/ 483517 h 773344"/>
                <a:gd name="connsiteX29" fmla="*/ 638444 w 696009"/>
                <a:gd name="connsiteY29" fmla="*/ 505171 h 773344"/>
                <a:gd name="connsiteX30" fmla="*/ 660098 w 696009"/>
                <a:gd name="connsiteY30" fmla="*/ 500789 h 773344"/>
                <a:gd name="connsiteX31" fmla="*/ 695672 w 696009"/>
                <a:gd name="connsiteY31" fmla="*/ 516771 h 773344"/>
                <a:gd name="connsiteX32" fmla="*/ 630195 w 696009"/>
                <a:gd name="connsiteY32" fmla="*/ 619884 h 773344"/>
                <a:gd name="connsiteX33" fmla="*/ 586115 w 696009"/>
                <a:gd name="connsiteY33" fmla="*/ 631999 h 773344"/>
                <a:gd name="connsiteX34" fmla="*/ 543580 w 696009"/>
                <a:gd name="connsiteY34" fmla="*/ 671698 h 773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96009" h="773344">
                  <a:moveTo>
                    <a:pt x="378601" y="488673"/>
                  </a:moveTo>
                  <a:lnTo>
                    <a:pt x="335035" y="462895"/>
                  </a:lnTo>
                  <a:lnTo>
                    <a:pt x="305648" y="515998"/>
                  </a:lnTo>
                  <a:lnTo>
                    <a:pt x="314671" y="546158"/>
                  </a:lnTo>
                  <a:lnTo>
                    <a:pt x="349471" y="518576"/>
                  </a:lnTo>
                  <a:lnTo>
                    <a:pt x="375249" y="515998"/>
                  </a:lnTo>
                  <a:close/>
                  <a:moveTo>
                    <a:pt x="539972" y="685876"/>
                  </a:moveTo>
                  <a:lnTo>
                    <a:pt x="530176" y="711654"/>
                  </a:lnTo>
                  <a:lnTo>
                    <a:pt x="478620" y="730472"/>
                  </a:lnTo>
                  <a:lnTo>
                    <a:pt x="452842" y="762952"/>
                  </a:lnTo>
                  <a:lnTo>
                    <a:pt x="327302" y="651333"/>
                  </a:lnTo>
                  <a:lnTo>
                    <a:pt x="304617" y="647982"/>
                  </a:lnTo>
                  <a:lnTo>
                    <a:pt x="13066" y="443303"/>
                  </a:lnTo>
                  <a:lnTo>
                    <a:pt x="108446" y="234758"/>
                  </a:lnTo>
                  <a:lnTo>
                    <a:pt x="114375" y="228314"/>
                  </a:lnTo>
                  <a:lnTo>
                    <a:pt x="144277" y="233727"/>
                  </a:lnTo>
                  <a:lnTo>
                    <a:pt x="144277" y="177273"/>
                  </a:lnTo>
                  <a:lnTo>
                    <a:pt x="172633" y="112828"/>
                  </a:lnTo>
                  <a:lnTo>
                    <a:pt x="174180" y="79316"/>
                  </a:lnTo>
                  <a:lnTo>
                    <a:pt x="193513" y="68231"/>
                  </a:lnTo>
                  <a:lnTo>
                    <a:pt x="235789" y="13066"/>
                  </a:lnTo>
                  <a:lnTo>
                    <a:pt x="348956" y="113085"/>
                  </a:lnTo>
                  <a:lnTo>
                    <a:pt x="551830" y="293532"/>
                  </a:lnTo>
                  <a:lnTo>
                    <a:pt x="514709" y="396645"/>
                  </a:lnTo>
                  <a:lnTo>
                    <a:pt x="517802" y="409276"/>
                  </a:lnTo>
                  <a:lnTo>
                    <a:pt x="538425" y="424485"/>
                  </a:lnTo>
                  <a:lnTo>
                    <a:pt x="564203" y="427321"/>
                  </a:lnTo>
                  <a:lnTo>
                    <a:pt x="570648" y="459286"/>
                  </a:lnTo>
                  <a:lnTo>
                    <a:pt x="628648" y="483517"/>
                  </a:lnTo>
                  <a:lnTo>
                    <a:pt x="638444" y="505171"/>
                  </a:lnTo>
                  <a:lnTo>
                    <a:pt x="660098" y="500789"/>
                  </a:lnTo>
                  <a:lnTo>
                    <a:pt x="695672" y="516771"/>
                  </a:lnTo>
                  <a:lnTo>
                    <a:pt x="630195" y="619884"/>
                  </a:lnTo>
                  <a:lnTo>
                    <a:pt x="586115" y="631999"/>
                  </a:lnTo>
                  <a:lnTo>
                    <a:pt x="543580" y="6716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D9575F43-2DAA-0246-9BDA-A2479DCEEBF7}"/>
                </a:ext>
              </a:extLst>
            </p:cNvPr>
            <p:cNvSpPr/>
            <p:nvPr/>
          </p:nvSpPr>
          <p:spPr>
            <a:xfrm>
              <a:off x="5011451" y="2501375"/>
              <a:ext cx="386672" cy="489785"/>
            </a:xfrm>
            <a:custGeom>
              <a:avLst/>
              <a:gdLst>
                <a:gd name="connsiteX0" fmla="*/ 225220 w 386672"/>
                <a:gd name="connsiteY0" fmla="*/ 431188 h 489784"/>
                <a:gd name="connsiteX1" fmla="*/ 192998 w 386672"/>
                <a:gd name="connsiteY1" fmla="*/ 493829 h 489784"/>
                <a:gd name="connsiteX2" fmla="*/ 157166 w 386672"/>
                <a:gd name="connsiteY2" fmla="*/ 477588 h 489784"/>
                <a:gd name="connsiteX3" fmla="*/ 135770 w 386672"/>
                <a:gd name="connsiteY3" fmla="*/ 482228 h 489784"/>
                <a:gd name="connsiteX4" fmla="*/ 125717 w 386672"/>
                <a:gd name="connsiteY4" fmla="*/ 460575 h 489784"/>
                <a:gd name="connsiteX5" fmla="*/ 67716 w 386672"/>
                <a:gd name="connsiteY5" fmla="*/ 436086 h 489784"/>
                <a:gd name="connsiteX6" fmla="*/ 61529 w 386672"/>
                <a:gd name="connsiteY6" fmla="*/ 404378 h 489784"/>
                <a:gd name="connsiteX7" fmla="*/ 36524 w 386672"/>
                <a:gd name="connsiteY7" fmla="*/ 401543 h 489784"/>
                <a:gd name="connsiteX8" fmla="*/ 15902 w 386672"/>
                <a:gd name="connsiteY8" fmla="*/ 386334 h 489784"/>
                <a:gd name="connsiteX9" fmla="*/ 13066 w 386672"/>
                <a:gd name="connsiteY9" fmla="*/ 373702 h 489784"/>
                <a:gd name="connsiteX10" fmla="*/ 50187 w 386672"/>
                <a:gd name="connsiteY10" fmla="*/ 270590 h 489784"/>
                <a:gd name="connsiteX11" fmla="*/ 69262 w 386672"/>
                <a:gd name="connsiteY11" fmla="*/ 246874 h 489784"/>
                <a:gd name="connsiteX12" fmla="*/ 102258 w 386672"/>
                <a:gd name="connsiteY12" fmla="*/ 164642 h 489784"/>
                <a:gd name="connsiteX13" fmla="*/ 135512 w 386672"/>
                <a:gd name="connsiteY13" fmla="*/ 126490 h 489784"/>
                <a:gd name="connsiteX14" fmla="*/ 170055 w 386672"/>
                <a:gd name="connsiteY14" fmla="*/ 134997 h 489784"/>
                <a:gd name="connsiteX15" fmla="*/ 201246 w 386672"/>
                <a:gd name="connsiteY15" fmla="*/ 112828 h 489784"/>
                <a:gd name="connsiteX16" fmla="*/ 238109 w 386672"/>
                <a:gd name="connsiteY16" fmla="*/ 58694 h 489784"/>
                <a:gd name="connsiteX17" fmla="*/ 284768 w 386672"/>
                <a:gd name="connsiteY17" fmla="*/ 13066 h 489784"/>
                <a:gd name="connsiteX18" fmla="*/ 340449 w 386672"/>
                <a:gd name="connsiteY18" fmla="*/ 54054 h 489784"/>
                <a:gd name="connsiteX19" fmla="*/ 373445 w 386672"/>
                <a:gd name="connsiteY19" fmla="*/ 62818 h 489784"/>
                <a:gd name="connsiteX20" fmla="*/ 385045 w 386672"/>
                <a:gd name="connsiteY20" fmla="*/ 93752 h 489784"/>
                <a:gd name="connsiteX21" fmla="*/ 379373 w 386672"/>
                <a:gd name="connsiteY21" fmla="*/ 112828 h 489784"/>
                <a:gd name="connsiteX22" fmla="*/ 350244 w 386672"/>
                <a:gd name="connsiteY22" fmla="*/ 122623 h 489784"/>
                <a:gd name="connsiteX23" fmla="*/ 342769 w 386672"/>
                <a:gd name="connsiteY23" fmla="*/ 134997 h 489784"/>
                <a:gd name="connsiteX24" fmla="*/ 338129 w 386672"/>
                <a:gd name="connsiteY24" fmla="*/ 150979 h 489784"/>
                <a:gd name="connsiteX25" fmla="*/ 346893 w 386672"/>
                <a:gd name="connsiteY25" fmla="*/ 177015 h 489784"/>
                <a:gd name="connsiteX26" fmla="*/ 346120 w 386672"/>
                <a:gd name="connsiteY26" fmla="*/ 219291 h 489784"/>
                <a:gd name="connsiteX27" fmla="*/ 329106 w 386672"/>
                <a:gd name="connsiteY27" fmla="*/ 251256 h 489784"/>
                <a:gd name="connsiteX28" fmla="*/ 313639 w 386672"/>
                <a:gd name="connsiteY28" fmla="*/ 257185 h 489784"/>
                <a:gd name="connsiteX29" fmla="*/ 287346 w 386672"/>
                <a:gd name="connsiteY29" fmla="*/ 294048 h 489784"/>
                <a:gd name="connsiteX30" fmla="*/ 278581 w 386672"/>
                <a:gd name="connsiteY30" fmla="*/ 335293 h 489784"/>
                <a:gd name="connsiteX31" fmla="*/ 232180 w 386672"/>
                <a:gd name="connsiteY31" fmla="*/ 371898 h 489784"/>
                <a:gd name="connsiteX32" fmla="*/ 225220 w 386672"/>
                <a:gd name="connsiteY32" fmla="*/ 431188 h 4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86672" h="489784">
                  <a:moveTo>
                    <a:pt x="225220" y="431188"/>
                  </a:moveTo>
                  <a:lnTo>
                    <a:pt x="192998" y="493829"/>
                  </a:lnTo>
                  <a:lnTo>
                    <a:pt x="157166" y="477588"/>
                  </a:lnTo>
                  <a:lnTo>
                    <a:pt x="135770" y="482228"/>
                  </a:lnTo>
                  <a:lnTo>
                    <a:pt x="125717" y="460575"/>
                  </a:lnTo>
                  <a:lnTo>
                    <a:pt x="67716" y="436086"/>
                  </a:lnTo>
                  <a:lnTo>
                    <a:pt x="61529" y="404378"/>
                  </a:lnTo>
                  <a:lnTo>
                    <a:pt x="36524" y="401543"/>
                  </a:lnTo>
                  <a:lnTo>
                    <a:pt x="15902" y="386334"/>
                  </a:lnTo>
                  <a:lnTo>
                    <a:pt x="13066" y="373702"/>
                  </a:lnTo>
                  <a:lnTo>
                    <a:pt x="50187" y="270590"/>
                  </a:lnTo>
                  <a:lnTo>
                    <a:pt x="69262" y="246874"/>
                  </a:lnTo>
                  <a:lnTo>
                    <a:pt x="102258" y="164642"/>
                  </a:lnTo>
                  <a:lnTo>
                    <a:pt x="135512" y="126490"/>
                  </a:lnTo>
                  <a:lnTo>
                    <a:pt x="170055" y="134997"/>
                  </a:lnTo>
                  <a:lnTo>
                    <a:pt x="201246" y="112828"/>
                  </a:lnTo>
                  <a:lnTo>
                    <a:pt x="238109" y="58694"/>
                  </a:lnTo>
                  <a:lnTo>
                    <a:pt x="284768" y="13066"/>
                  </a:lnTo>
                  <a:lnTo>
                    <a:pt x="340449" y="54054"/>
                  </a:lnTo>
                  <a:lnTo>
                    <a:pt x="373445" y="62818"/>
                  </a:lnTo>
                  <a:lnTo>
                    <a:pt x="385045" y="93752"/>
                  </a:lnTo>
                  <a:lnTo>
                    <a:pt x="379373" y="112828"/>
                  </a:lnTo>
                  <a:lnTo>
                    <a:pt x="350244" y="122623"/>
                  </a:lnTo>
                  <a:lnTo>
                    <a:pt x="342769" y="134997"/>
                  </a:lnTo>
                  <a:lnTo>
                    <a:pt x="338129" y="150979"/>
                  </a:lnTo>
                  <a:lnTo>
                    <a:pt x="346893" y="177015"/>
                  </a:lnTo>
                  <a:lnTo>
                    <a:pt x="346120" y="219291"/>
                  </a:lnTo>
                  <a:lnTo>
                    <a:pt x="329106" y="251256"/>
                  </a:lnTo>
                  <a:lnTo>
                    <a:pt x="313639" y="257185"/>
                  </a:lnTo>
                  <a:lnTo>
                    <a:pt x="287346" y="294048"/>
                  </a:lnTo>
                  <a:lnTo>
                    <a:pt x="278581" y="335293"/>
                  </a:lnTo>
                  <a:lnTo>
                    <a:pt x="232180" y="371898"/>
                  </a:lnTo>
                  <a:lnTo>
                    <a:pt x="225220" y="4311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A5E8CCE0-127D-7941-B7EE-BFF96623C63B}"/>
                </a:ext>
              </a:extLst>
            </p:cNvPr>
            <p:cNvSpPr/>
            <p:nvPr/>
          </p:nvSpPr>
          <p:spPr>
            <a:xfrm>
              <a:off x="5428283" y="2651919"/>
              <a:ext cx="567119" cy="464006"/>
            </a:xfrm>
            <a:custGeom>
              <a:avLst/>
              <a:gdLst>
                <a:gd name="connsiteX0" fmla="*/ 492539 w 567119"/>
                <a:gd name="connsiteY0" fmla="*/ 406183 h 464006"/>
                <a:gd name="connsiteX1" fmla="*/ 458770 w 567119"/>
                <a:gd name="connsiteY1" fmla="*/ 389685 h 464006"/>
                <a:gd name="connsiteX2" fmla="*/ 453872 w 567119"/>
                <a:gd name="connsiteY2" fmla="*/ 370609 h 464006"/>
                <a:gd name="connsiteX3" fmla="*/ 448975 w 567119"/>
                <a:gd name="connsiteY3" fmla="*/ 376023 h 464006"/>
                <a:gd name="connsiteX4" fmla="*/ 443045 w 567119"/>
                <a:gd name="connsiteY4" fmla="*/ 368031 h 464006"/>
                <a:gd name="connsiteX5" fmla="*/ 418814 w 567119"/>
                <a:gd name="connsiteY5" fmla="*/ 387623 h 464006"/>
                <a:gd name="connsiteX6" fmla="*/ 424228 w 567119"/>
                <a:gd name="connsiteY6" fmla="*/ 399996 h 464006"/>
                <a:gd name="connsiteX7" fmla="*/ 391232 w 567119"/>
                <a:gd name="connsiteY7" fmla="*/ 385045 h 464006"/>
                <a:gd name="connsiteX8" fmla="*/ 331168 w 567119"/>
                <a:gd name="connsiteY8" fmla="*/ 387365 h 464006"/>
                <a:gd name="connsiteX9" fmla="*/ 321373 w 567119"/>
                <a:gd name="connsiteY9" fmla="*/ 375765 h 464006"/>
                <a:gd name="connsiteX10" fmla="*/ 305133 w 567119"/>
                <a:gd name="connsiteY10" fmla="*/ 399223 h 464006"/>
                <a:gd name="connsiteX11" fmla="*/ 269816 w 567119"/>
                <a:gd name="connsiteY11" fmla="*/ 412627 h 464006"/>
                <a:gd name="connsiteX12" fmla="*/ 245070 w 567119"/>
                <a:gd name="connsiteY12" fmla="*/ 411596 h 464006"/>
                <a:gd name="connsiteX13" fmla="*/ 241976 w 567119"/>
                <a:gd name="connsiteY13" fmla="*/ 425516 h 464006"/>
                <a:gd name="connsiteX14" fmla="*/ 223674 w 567119"/>
                <a:gd name="connsiteY14" fmla="*/ 423454 h 464006"/>
                <a:gd name="connsiteX15" fmla="*/ 194544 w 567119"/>
                <a:gd name="connsiteY15" fmla="*/ 446397 h 464006"/>
                <a:gd name="connsiteX16" fmla="*/ 189904 w 567119"/>
                <a:gd name="connsiteY16" fmla="*/ 461864 h 464006"/>
                <a:gd name="connsiteX17" fmla="*/ 141441 w 567119"/>
                <a:gd name="connsiteY17" fmla="*/ 460575 h 464006"/>
                <a:gd name="connsiteX18" fmla="*/ 133450 w 567119"/>
                <a:gd name="connsiteY18" fmla="*/ 468050 h 464006"/>
                <a:gd name="connsiteX19" fmla="*/ 135254 w 567119"/>
                <a:gd name="connsiteY19" fmla="*/ 434023 h 464006"/>
                <a:gd name="connsiteX20" fmla="*/ 117468 w 567119"/>
                <a:gd name="connsiteY20" fmla="*/ 409276 h 464006"/>
                <a:gd name="connsiteX21" fmla="*/ 139121 w 567119"/>
                <a:gd name="connsiteY21" fmla="*/ 359267 h 464006"/>
                <a:gd name="connsiteX22" fmla="*/ 113859 w 567119"/>
                <a:gd name="connsiteY22" fmla="*/ 335551 h 464006"/>
                <a:gd name="connsiteX23" fmla="*/ 108703 w 567119"/>
                <a:gd name="connsiteY23" fmla="*/ 312866 h 464006"/>
                <a:gd name="connsiteX24" fmla="*/ 13066 w 567119"/>
                <a:gd name="connsiteY24" fmla="*/ 210011 h 464006"/>
                <a:gd name="connsiteX25" fmla="*/ 26986 w 567119"/>
                <a:gd name="connsiteY25" fmla="*/ 205629 h 464006"/>
                <a:gd name="connsiteX26" fmla="*/ 52507 w 567119"/>
                <a:gd name="connsiteY26" fmla="*/ 218003 h 464006"/>
                <a:gd name="connsiteX27" fmla="*/ 71840 w 567119"/>
                <a:gd name="connsiteY27" fmla="*/ 210011 h 464006"/>
                <a:gd name="connsiteX28" fmla="*/ 136286 w 567119"/>
                <a:gd name="connsiteY28" fmla="*/ 136286 h 464006"/>
                <a:gd name="connsiteX29" fmla="*/ 277550 w 567119"/>
                <a:gd name="connsiteY29" fmla="*/ 18480 h 464006"/>
                <a:gd name="connsiteX30" fmla="*/ 302555 w 567119"/>
                <a:gd name="connsiteY30" fmla="*/ 13066 h 464006"/>
                <a:gd name="connsiteX31" fmla="*/ 312866 w 567119"/>
                <a:gd name="connsiteY31" fmla="*/ 34204 h 464006"/>
                <a:gd name="connsiteX32" fmla="*/ 310288 w 567119"/>
                <a:gd name="connsiteY32" fmla="*/ 53022 h 464006"/>
                <a:gd name="connsiteX33" fmla="*/ 323693 w 567119"/>
                <a:gd name="connsiteY33" fmla="*/ 48640 h 464006"/>
                <a:gd name="connsiteX34" fmla="*/ 339418 w 567119"/>
                <a:gd name="connsiteY34" fmla="*/ 70809 h 464006"/>
                <a:gd name="connsiteX35" fmla="*/ 334004 w 567119"/>
                <a:gd name="connsiteY35" fmla="*/ 84729 h 464006"/>
                <a:gd name="connsiteX36" fmla="*/ 352049 w 567119"/>
                <a:gd name="connsiteY36" fmla="*/ 106899 h 464006"/>
                <a:gd name="connsiteX37" fmla="*/ 341995 w 567119"/>
                <a:gd name="connsiteY37" fmla="*/ 136286 h 464006"/>
                <a:gd name="connsiteX38" fmla="*/ 349471 w 567119"/>
                <a:gd name="connsiteY38" fmla="*/ 164384 h 464006"/>
                <a:gd name="connsiteX39" fmla="*/ 405410 w 567119"/>
                <a:gd name="connsiteY39" fmla="*/ 227025 h 464006"/>
                <a:gd name="connsiteX40" fmla="*/ 442272 w 567119"/>
                <a:gd name="connsiteY40" fmla="*/ 298430 h 464006"/>
                <a:gd name="connsiteX41" fmla="*/ 447170 w 567119"/>
                <a:gd name="connsiteY41" fmla="*/ 329880 h 464006"/>
                <a:gd name="connsiteX42" fmla="*/ 467793 w 567119"/>
                <a:gd name="connsiteY42" fmla="*/ 349987 h 464006"/>
                <a:gd name="connsiteX43" fmla="*/ 492539 w 567119"/>
                <a:gd name="connsiteY43" fmla="*/ 345089 h 464006"/>
                <a:gd name="connsiteX44" fmla="*/ 505429 w 567119"/>
                <a:gd name="connsiteY44" fmla="*/ 331942 h 464006"/>
                <a:gd name="connsiteX45" fmla="*/ 525794 w 567119"/>
                <a:gd name="connsiteY45" fmla="*/ 343542 h 464006"/>
                <a:gd name="connsiteX46" fmla="*/ 559047 w 567119"/>
                <a:gd name="connsiteY46" fmla="*/ 345089 h 464006"/>
                <a:gd name="connsiteX47" fmla="*/ 563687 w 567119"/>
                <a:gd name="connsiteY47" fmla="*/ 369320 h 464006"/>
                <a:gd name="connsiteX48" fmla="*/ 573225 w 567119"/>
                <a:gd name="connsiteY48" fmla="*/ 376796 h 464006"/>
                <a:gd name="connsiteX49" fmla="*/ 572710 w 567119"/>
                <a:gd name="connsiteY49" fmla="*/ 396387 h 464006"/>
                <a:gd name="connsiteX50" fmla="*/ 552861 w 567119"/>
                <a:gd name="connsiteY50" fmla="*/ 412885 h 464006"/>
                <a:gd name="connsiteX51" fmla="*/ 556212 w 567119"/>
                <a:gd name="connsiteY51" fmla="*/ 387365 h 464006"/>
                <a:gd name="connsiteX52" fmla="*/ 549767 w 567119"/>
                <a:gd name="connsiteY52" fmla="*/ 385303 h 464006"/>
                <a:gd name="connsiteX53" fmla="*/ 523216 w 567119"/>
                <a:gd name="connsiteY53" fmla="*/ 396387 h 464006"/>
                <a:gd name="connsiteX54" fmla="*/ 516771 w 567119"/>
                <a:gd name="connsiteY54" fmla="*/ 409276 h 464006"/>
                <a:gd name="connsiteX55" fmla="*/ 492539 w 567119"/>
                <a:gd name="connsiteY55" fmla="*/ 406183 h 4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67119" h="464006">
                  <a:moveTo>
                    <a:pt x="492539" y="406183"/>
                  </a:moveTo>
                  <a:lnTo>
                    <a:pt x="458770" y="389685"/>
                  </a:lnTo>
                  <a:lnTo>
                    <a:pt x="453872" y="370609"/>
                  </a:lnTo>
                  <a:lnTo>
                    <a:pt x="448975" y="376023"/>
                  </a:lnTo>
                  <a:lnTo>
                    <a:pt x="443045" y="368031"/>
                  </a:lnTo>
                  <a:lnTo>
                    <a:pt x="418814" y="387623"/>
                  </a:lnTo>
                  <a:lnTo>
                    <a:pt x="424228" y="399996"/>
                  </a:lnTo>
                  <a:lnTo>
                    <a:pt x="391232" y="385045"/>
                  </a:lnTo>
                  <a:lnTo>
                    <a:pt x="331168" y="387365"/>
                  </a:lnTo>
                  <a:lnTo>
                    <a:pt x="321373" y="375765"/>
                  </a:lnTo>
                  <a:lnTo>
                    <a:pt x="305133" y="399223"/>
                  </a:lnTo>
                  <a:lnTo>
                    <a:pt x="269816" y="412627"/>
                  </a:lnTo>
                  <a:lnTo>
                    <a:pt x="245070" y="411596"/>
                  </a:lnTo>
                  <a:lnTo>
                    <a:pt x="241976" y="425516"/>
                  </a:lnTo>
                  <a:lnTo>
                    <a:pt x="223674" y="423454"/>
                  </a:lnTo>
                  <a:lnTo>
                    <a:pt x="194544" y="446397"/>
                  </a:lnTo>
                  <a:lnTo>
                    <a:pt x="189904" y="461864"/>
                  </a:lnTo>
                  <a:lnTo>
                    <a:pt x="141441" y="460575"/>
                  </a:lnTo>
                  <a:lnTo>
                    <a:pt x="133450" y="468050"/>
                  </a:lnTo>
                  <a:lnTo>
                    <a:pt x="135254" y="434023"/>
                  </a:lnTo>
                  <a:lnTo>
                    <a:pt x="117468" y="409276"/>
                  </a:lnTo>
                  <a:lnTo>
                    <a:pt x="139121" y="359267"/>
                  </a:lnTo>
                  <a:lnTo>
                    <a:pt x="113859" y="335551"/>
                  </a:lnTo>
                  <a:lnTo>
                    <a:pt x="108703" y="312866"/>
                  </a:lnTo>
                  <a:lnTo>
                    <a:pt x="13066" y="210011"/>
                  </a:lnTo>
                  <a:lnTo>
                    <a:pt x="26986" y="205629"/>
                  </a:lnTo>
                  <a:lnTo>
                    <a:pt x="52507" y="218003"/>
                  </a:lnTo>
                  <a:lnTo>
                    <a:pt x="71840" y="210011"/>
                  </a:lnTo>
                  <a:lnTo>
                    <a:pt x="136286" y="136286"/>
                  </a:lnTo>
                  <a:lnTo>
                    <a:pt x="277550" y="18480"/>
                  </a:lnTo>
                  <a:lnTo>
                    <a:pt x="302555" y="13066"/>
                  </a:lnTo>
                  <a:lnTo>
                    <a:pt x="312866" y="34204"/>
                  </a:lnTo>
                  <a:lnTo>
                    <a:pt x="310288" y="53022"/>
                  </a:lnTo>
                  <a:lnTo>
                    <a:pt x="323693" y="48640"/>
                  </a:lnTo>
                  <a:lnTo>
                    <a:pt x="339418" y="70809"/>
                  </a:lnTo>
                  <a:lnTo>
                    <a:pt x="334004" y="84729"/>
                  </a:lnTo>
                  <a:lnTo>
                    <a:pt x="352049" y="106899"/>
                  </a:lnTo>
                  <a:lnTo>
                    <a:pt x="341995" y="136286"/>
                  </a:lnTo>
                  <a:lnTo>
                    <a:pt x="349471" y="164384"/>
                  </a:lnTo>
                  <a:lnTo>
                    <a:pt x="405410" y="227025"/>
                  </a:lnTo>
                  <a:lnTo>
                    <a:pt x="442272" y="298430"/>
                  </a:lnTo>
                  <a:lnTo>
                    <a:pt x="447170" y="329880"/>
                  </a:lnTo>
                  <a:lnTo>
                    <a:pt x="467793" y="349987"/>
                  </a:lnTo>
                  <a:lnTo>
                    <a:pt x="492539" y="345089"/>
                  </a:lnTo>
                  <a:lnTo>
                    <a:pt x="505429" y="331942"/>
                  </a:lnTo>
                  <a:lnTo>
                    <a:pt x="525794" y="343542"/>
                  </a:lnTo>
                  <a:lnTo>
                    <a:pt x="559047" y="345089"/>
                  </a:lnTo>
                  <a:lnTo>
                    <a:pt x="563687" y="369320"/>
                  </a:lnTo>
                  <a:lnTo>
                    <a:pt x="573225" y="376796"/>
                  </a:lnTo>
                  <a:lnTo>
                    <a:pt x="572710" y="396387"/>
                  </a:lnTo>
                  <a:lnTo>
                    <a:pt x="552861" y="412885"/>
                  </a:lnTo>
                  <a:lnTo>
                    <a:pt x="556212" y="387365"/>
                  </a:lnTo>
                  <a:lnTo>
                    <a:pt x="549767" y="385303"/>
                  </a:lnTo>
                  <a:lnTo>
                    <a:pt x="523216" y="396387"/>
                  </a:lnTo>
                  <a:lnTo>
                    <a:pt x="516771" y="409276"/>
                  </a:lnTo>
                  <a:lnTo>
                    <a:pt x="492539" y="40618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A120DE0F-5E99-6543-BE77-A2CFE100C205}"/>
                </a:ext>
              </a:extLst>
            </p:cNvPr>
            <p:cNvSpPr/>
            <p:nvPr/>
          </p:nvSpPr>
          <p:spPr>
            <a:xfrm>
              <a:off x="5223605" y="2739565"/>
              <a:ext cx="335116" cy="464006"/>
            </a:xfrm>
            <a:custGeom>
              <a:avLst/>
              <a:gdLst>
                <a:gd name="connsiteX0" fmla="*/ 165930 w 335115"/>
                <a:gd name="connsiteY0" fmla="*/ 429641 h 464006"/>
                <a:gd name="connsiteX1" fmla="*/ 132677 w 335115"/>
                <a:gd name="connsiteY1" fmla="*/ 431703 h 464006"/>
                <a:gd name="connsiteX2" fmla="*/ 97361 w 335115"/>
                <a:gd name="connsiteY2" fmla="*/ 398449 h 464006"/>
                <a:gd name="connsiteX3" fmla="*/ 101485 w 335115"/>
                <a:gd name="connsiteY3" fmla="*/ 378858 h 464006"/>
                <a:gd name="connsiteX4" fmla="*/ 82667 w 335115"/>
                <a:gd name="connsiteY4" fmla="*/ 374991 h 464006"/>
                <a:gd name="connsiteX5" fmla="*/ 30853 w 335115"/>
                <a:gd name="connsiteY5" fmla="*/ 313382 h 464006"/>
                <a:gd name="connsiteX6" fmla="*/ 35493 w 335115"/>
                <a:gd name="connsiteY6" fmla="*/ 291470 h 464006"/>
                <a:gd name="connsiteX7" fmla="*/ 25698 w 335115"/>
                <a:gd name="connsiteY7" fmla="*/ 269301 h 464006"/>
                <a:gd name="connsiteX8" fmla="*/ 31111 w 335115"/>
                <a:gd name="connsiteY8" fmla="*/ 230118 h 464006"/>
                <a:gd name="connsiteX9" fmla="*/ 13066 w 335115"/>
                <a:gd name="connsiteY9" fmla="*/ 192998 h 464006"/>
                <a:gd name="connsiteX10" fmla="*/ 20027 w 335115"/>
                <a:gd name="connsiteY10" fmla="*/ 133708 h 464006"/>
                <a:gd name="connsiteX11" fmla="*/ 66427 w 335115"/>
                <a:gd name="connsiteY11" fmla="*/ 97103 h 464006"/>
                <a:gd name="connsiteX12" fmla="*/ 75192 w 335115"/>
                <a:gd name="connsiteY12" fmla="*/ 55858 h 464006"/>
                <a:gd name="connsiteX13" fmla="*/ 101485 w 335115"/>
                <a:gd name="connsiteY13" fmla="*/ 18995 h 464006"/>
                <a:gd name="connsiteX14" fmla="*/ 116952 w 335115"/>
                <a:gd name="connsiteY14" fmla="*/ 13066 h 464006"/>
                <a:gd name="connsiteX15" fmla="*/ 217745 w 335115"/>
                <a:gd name="connsiteY15" fmla="*/ 122366 h 464006"/>
                <a:gd name="connsiteX16" fmla="*/ 313381 w 335115"/>
                <a:gd name="connsiteY16" fmla="*/ 225220 h 464006"/>
                <a:gd name="connsiteX17" fmla="*/ 318537 w 335115"/>
                <a:gd name="connsiteY17" fmla="*/ 247905 h 464006"/>
                <a:gd name="connsiteX18" fmla="*/ 343800 w 335115"/>
                <a:gd name="connsiteY18" fmla="*/ 271621 h 464006"/>
                <a:gd name="connsiteX19" fmla="*/ 322146 w 335115"/>
                <a:gd name="connsiteY19" fmla="*/ 321631 h 464006"/>
                <a:gd name="connsiteX20" fmla="*/ 339933 w 335115"/>
                <a:gd name="connsiteY20" fmla="*/ 346378 h 464006"/>
                <a:gd name="connsiteX21" fmla="*/ 338129 w 335115"/>
                <a:gd name="connsiteY21" fmla="*/ 380405 h 464006"/>
                <a:gd name="connsiteX22" fmla="*/ 307710 w 335115"/>
                <a:gd name="connsiteY22" fmla="*/ 414432 h 464006"/>
                <a:gd name="connsiteX23" fmla="*/ 282963 w 335115"/>
                <a:gd name="connsiteY23" fmla="*/ 417267 h 464006"/>
                <a:gd name="connsiteX24" fmla="*/ 280385 w 335115"/>
                <a:gd name="connsiteY24" fmla="*/ 433765 h 464006"/>
                <a:gd name="connsiteX25" fmla="*/ 264919 w 335115"/>
                <a:gd name="connsiteY25" fmla="*/ 429125 h 464006"/>
                <a:gd name="connsiteX26" fmla="*/ 262341 w 335115"/>
                <a:gd name="connsiteY26" fmla="*/ 449232 h 464006"/>
                <a:gd name="connsiteX27" fmla="*/ 236047 w 335115"/>
                <a:gd name="connsiteY27" fmla="*/ 467277 h 464006"/>
                <a:gd name="connsiteX28" fmla="*/ 208722 w 335115"/>
                <a:gd name="connsiteY28" fmla="*/ 473464 h 464006"/>
                <a:gd name="connsiteX29" fmla="*/ 165930 w 335115"/>
                <a:gd name="connsiteY29" fmla="*/ 429641 h 4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5115" h="464006">
                  <a:moveTo>
                    <a:pt x="165930" y="429641"/>
                  </a:moveTo>
                  <a:lnTo>
                    <a:pt x="132677" y="431703"/>
                  </a:lnTo>
                  <a:lnTo>
                    <a:pt x="97361" y="398449"/>
                  </a:lnTo>
                  <a:lnTo>
                    <a:pt x="101485" y="378858"/>
                  </a:lnTo>
                  <a:lnTo>
                    <a:pt x="82667" y="374991"/>
                  </a:lnTo>
                  <a:lnTo>
                    <a:pt x="30853" y="313382"/>
                  </a:lnTo>
                  <a:lnTo>
                    <a:pt x="35493" y="291470"/>
                  </a:lnTo>
                  <a:lnTo>
                    <a:pt x="25698" y="269301"/>
                  </a:lnTo>
                  <a:lnTo>
                    <a:pt x="31111" y="230118"/>
                  </a:lnTo>
                  <a:lnTo>
                    <a:pt x="13066" y="192998"/>
                  </a:lnTo>
                  <a:lnTo>
                    <a:pt x="20027" y="133708"/>
                  </a:lnTo>
                  <a:lnTo>
                    <a:pt x="66427" y="97103"/>
                  </a:lnTo>
                  <a:lnTo>
                    <a:pt x="75192" y="55858"/>
                  </a:lnTo>
                  <a:lnTo>
                    <a:pt x="101485" y="18995"/>
                  </a:lnTo>
                  <a:lnTo>
                    <a:pt x="116952" y="13066"/>
                  </a:lnTo>
                  <a:lnTo>
                    <a:pt x="217745" y="122366"/>
                  </a:lnTo>
                  <a:lnTo>
                    <a:pt x="313381" y="225220"/>
                  </a:lnTo>
                  <a:lnTo>
                    <a:pt x="318537" y="247905"/>
                  </a:lnTo>
                  <a:lnTo>
                    <a:pt x="343800" y="271621"/>
                  </a:lnTo>
                  <a:lnTo>
                    <a:pt x="322146" y="321631"/>
                  </a:lnTo>
                  <a:lnTo>
                    <a:pt x="339933" y="346378"/>
                  </a:lnTo>
                  <a:lnTo>
                    <a:pt x="338129" y="380405"/>
                  </a:lnTo>
                  <a:lnTo>
                    <a:pt x="307710" y="414432"/>
                  </a:lnTo>
                  <a:lnTo>
                    <a:pt x="282963" y="417267"/>
                  </a:lnTo>
                  <a:lnTo>
                    <a:pt x="280385" y="433765"/>
                  </a:lnTo>
                  <a:lnTo>
                    <a:pt x="264919" y="429125"/>
                  </a:lnTo>
                  <a:lnTo>
                    <a:pt x="262341" y="449232"/>
                  </a:lnTo>
                  <a:lnTo>
                    <a:pt x="236047" y="467277"/>
                  </a:lnTo>
                  <a:lnTo>
                    <a:pt x="208722" y="473464"/>
                  </a:lnTo>
                  <a:lnTo>
                    <a:pt x="165930" y="4296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5BDCCA6F-5EC1-D04B-BE0D-BD36EDDA5507}"/>
                </a:ext>
              </a:extLst>
            </p:cNvPr>
            <p:cNvSpPr/>
            <p:nvPr/>
          </p:nvSpPr>
          <p:spPr>
            <a:xfrm>
              <a:off x="5974264" y="2773850"/>
              <a:ext cx="335116" cy="438228"/>
            </a:xfrm>
            <a:custGeom>
              <a:avLst/>
              <a:gdLst>
                <a:gd name="connsiteX0" fmla="*/ 256928 w 335115"/>
                <a:gd name="connsiteY0" fmla="*/ 426032 h 438228"/>
                <a:gd name="connsiteX1" fmla="*/ 219291 w 335115"/>
                <a:gd name="connsiteY1" fmla="*/ 418556 h 438228"/>
                <a:gd name="connsiteX2" fmla="*/ 194029 w 335115"/>
                <a:gd name="connsiteY2" fmla="*/ 390458 h 438228"/>
                <a:gd name="connsiteX3" fmla="*/ 191967 w 335115"/>
                <a:gd name="connsiteY3" fmla="*/ 374991 h 438228"/>
                <a:gd name="connsiteX4" fmla="*/ 171086 w 335115"/>
                <a:gd name="connsiteY4" fmla="*/ 350760 h 438228"/>
                <a:gd name="connsiteX5" fmla="*/ 163611 w 335115"/>
                <a:gd name="connsiteY5" fmla="*/ 337355 h 438228"/>
                <a:gd name="connsiteX6" fmla="*/ 140410 w 335115"/>
                <a:gd name="connsiteY6" fmla="*/ 333231 h 438228"/>
                <a:gd name="connsiteX7" fmla="*/ 121077 w 335115"/>
                <a:gd name="connsiteY7" fmla="*/ 333231 h 438228"/>
                <a:gd name="connsiteX8" fmla="*/ 103805 w 335115"/>
                <a:gd name="connsiteY8" fmla="*/ 346893 h 438228"/>
                <a:gd name="connsiteX9" fmla="*/ 76481 w 335115"/>
                <a:gd name="connsiteY9" fmla="*/ 320599 h 438228"/>
                <a:gd name="connsiteX10" fmla="*/ 80605 w 335115"/>
                <a:gd name="connsiteY10" fmla="*/ 308226 h 438228"/>
                <a:gd name="connsiteX11" fmla="*/ 74676 w 335115"/>
                <a:gd name="connsiteY11" fmla="*/ 302039 h 438228"/>
                <a:gd name="connsiteX12" fmla="*/ 39876 w 335115"/>
                <a:gd name="connsiteY12" fmla="*/ 321115 h 438228"/>
                <a:gd name="connsiteX13" fmla="*/ 34462 w 335115"/>
                <a:gd name="connsiteY13" fmla="*/ 310546 h 438228"/>
                <a:gd name="connsiteX14" fmla="*/ 42453 w 335115"/>
                <a:gd name="connsiteY14" fmla="*/ 295595 h 438228"/>
                <a:gd name="connsiteX15" fmla="*/ 26729 w 335115"/>
                <a:gd name="connsiteY15" fmla="*/ 274457 h 438228"/>
                <a:gd name="connsiteX16" fmla="*/ 27244 w 335115"/>
                <a:gd name="connsiteY16" fmla="*/ 254865 h 438228"/>
                <a:gd name="connsiteX17" fmla="*/ 17707 w 335115"/>
                <a:gd name="connsiteY17" fmla="*/ 247390 h 438228"/>
                <a:gd name="connsiteX18" fmla="*/ 13066 w 335115"/>
                <a:gd name="connsiteY18" fmla="*/ 223158 h 438228"/>
                <a:gd name="connsiteX19" fmla="*/ 21315 w 335115"/>
                <a:gd name="connsiteY19" fmla="*/ 206145 h 438228"/>
                <a:gd name="connsiteX20" fmla="*/ 20284 w 335115"/>
                <a:gd name="connsiteY20" fmla="*/ 161548 h 438228"/>
                <a:gd name="connsiteX21" fmla="*/ 108703 w 335115"/>
                <a:gd name="connsiteY21" fmla="*/ 49413 h 438228"/>
                <a:gd name="connsiteX22" fmla="*/ 151753 w 335115"/>
                <a:gd name="connsiteY22" fmla="*/ 13066 h 438228"/>
                <a:gd name="connsiteX23" fmla="*/ 201504 w 335115"/>
                <a:gd name="connsiteY23" fmla="*/ 44516 h 438228"/>
                <a:gd name="connsiteX24" fmla="*/ 251514 w 335115"/>
                <a:gd name="connsiteY24" fmla="*/ 97103 h 438228"/>
                <a:gd name="connsiteX25" fmla="*/ 317764 w 335115"/>
                <a:gd name="connsiteY25" fmla="*/ 123397 h 438228"/>
                <a:gd name="connsiteX26" fmla="*/ 285799 w 335115"/>
                <a:gd name="connsiteY26" fmla="*/ 199442 h 438228"/>
                <a:gd name="connsiteX27" fmla="*/ 330911 w 335115"/>
                <a:gd name="connsiteY27" fmla="*/ 286315 h 438228"/>
                <a:gd name="connsiteX28" fmla="*/ 301008 w 335115"/>
                <a:gd name="connsiteY28" fmla="*/ 308226 h 438228"/>
                <a:gd name="connsiteX29" fmla="*/ 296884 w 335115"/>
                <a:gd name="connsiteY29" fmla="*/ 336066 h 438228"/>
                <a:gd name="connsiteX30" fmla="*/ 271621 w 335115"/>
                <a:gd name="connsiteY30" fmla="*/ 359782 h 438228"/>
                <a:gd name="connsiteX31" fmla="*/ 275230 w 335115"/>
                <a:gd name="connsiteY31" fmla="*/ 397418 h 438228"/>
                <a:gd name="connsiteX32" fmla="*/ 290955 w 335115"/>
                <a:gd name="connsiteY32" fmla="*/ 421908 h 438228"/>
                <a:gd name="connsiteX33" fmla="*/ 275746 w 335115"/>
                <a:gd name="connsiteY33" fmla="*/ 416494 h 438228"/>
                <a:gd name="connsiteX34" fmla="*/ 256928 w 335115"/>
                <a:gd name="connsiteY34" fmla="*/ 426032 h 4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5115" h="438228">
                  <a:moveTo>
                    <a:pt x="256928" y="426032"/>
                  </a:moveTo>
                  <a:lnTo>
                    <a:pt x="219291" y="418556"/>
                  </a:lnTo>
                  <a:lnTo>
                    <a:pt x="194029" y="390458"/>
                  </a:lnTo>
                  <a:lnTo>
                    <a:pt x="191967" y="374991"/>
                  </a:lnTo>
                  <a:lnTo>
                    <a:pt x="171086" y="350760"/>
                  </a:lnTo>
                  <a:lnTo>
                    <a:pt x="163611" y="337355"/>
                  </a:lnTo>
                  <a:lnTo>
                    <a:pt x="140410" y="333231"/>
                  </a:lnTo>
                  <a:lnTo>
                    <a:pt x="121077" y="333231"/>
                  </a:lnTo>
                  <a:lnTo>
                    <a:pt x="103805" y="346893"/>
                  </a:lnTo>
                  <a:lnTo>
                    <a:pt x="76481" y="320599"/>
                  </a:lnTo>
                  <a:lnTo>
                    <a:pt x="80605" y="308226"/>
                  </a:lnTo>
                  <a:lnTo>
                    <a:pt x="74676" y="302039"/>
                  </a:lnTo>
                  <a:lnTo>
                    <a:pt x="39876" y="321115"/>
                  </a:lnTo>
                  <a:lnTo>
                    <a:pt x="34462" y="310546"/>
                  </a:lnTo>
                  <a:lnTo>
                    <a:pt x="42453" y="295595"/>
                  </a:lnTo>
                  <a:lnTo>
                    <a:pt x="26729" y="274457"/>
                  </a:lnTo>
                  <a:lnTo>
                    <a:pt x="27244" y="254865"/>
                  </a:lnTo>
                  <a:lnTo>
                    <a:pt x="17707" y="247390"/>
                  </a:lnTo>
                  <a:lnTo>
                    <a:pt x="13066" y="223158"/>
                  </a:lnTo>
                  <a:lnTo>
                    <a:pt x="21315" y="206145"/>
                  </a:lnTo>
                  <a:lnTo>
                    <a:pt x="20284" y="161548"/>
                  </a:lnTo>
                  <a:lnTo>
                    <a:pt x="108703" y="49413"/>
                  </a:lnTo>
                  <a:lnTo>
                    <a:pt x="151753" y="13066"/>
                  </a:lnTo>
                  <a:lnTo>
                    <a:pt x="201504" y="44516"/>
                  </a:lnTo>
                  <a:lnTo>
                    <a:pt x="251514" y="97103"/>
                  </a:lnTo>
                  <a:lnTo>
                    <a:pt x="317764" y="123397"/>
                  </a:lnTo>
                  <a:lnTo>
                    <a:pt x="285799" y="199442"/>
                  </a:lnTo>
                  <a:lnTo>
                    <a:pt x="330911" y="286315"/>
                  </a:lnTo>
                  <a:lnTo>
                    <a:pt x="301008" y="308226"/>
                  </a:lnTo>
                  <a:lnTo>
                    <a:pt x="296884" y="336066"/>
                  </a:lnTo>
                  <a:lnTo>
                    <a:pt x="271621" y="359782"/>
                  </a:lnTo>
                  <a:lnTo>
                    <a:pt x="275230" y="397418"/>
                  </a:lnTo>
                  <a:lnTo>
                    <a:pt x="290955" y="421908"/>
                  </a:lnTo>
                  <a:lnTo>
                    <a:pt x="275746" y="416494"/>
                  </a:lnTo>
                  <a:lnTo>
                    <a:pt x="256928" y="4260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39E00A6A-5C2A-BA4A-8097-B13E32419A68}"/>
                </a:ext>
              </a:extLst>
            </p:cNvPr>
            <p:cNvSpPr/>
            <p:nvPr/>
          </p:nvSpPr>
          <p:spPr>
            <a:xfrm>
              <a:off x="3986770" y="2778232"/>
              <a:ext cx="464007" cy="489785"/>
            </a:xfrm>
            <a:custGeom>
              <a:avLst/>
              <a:gdLst>
                <a:gd name="connsiteX0" fmla="*/ 289923 w 464006"/>
                <a:gd name="connsiteY0" fmla="*/ 493313 h 489784"/>
                <a:gd name="connsiteX1" fmla="*/ 95556 w 464006"/>
                <a:gd name="connsiteY1" fmla="*/ 447943 h 489784"/>
                <a:gd name="connsiteX2" fmla="*/ 21573 w 464006"/>
                <a:gd name="connsiteY2" fmla="*/ 392005 h 489784"/>
                <a:gd name="connsiteX3" fmla="*/ 28018 w 464006"/>
                <a:gd name="connsiteY3" fmla="*/ 372671 h 489784"/>
                <a:gd name="connsiteX4" fmla="*/ 13066 w 464006"/>
                <a:gd name="connsiteY4" fmla="*/ 356689 h 489784"/>
                <a:gd name="connsiteX5" fmla="*/ 15386 w 464006"/>
                <a:gd name="connsiteY5" fmla="*/ 338644 h 489784"/>
                <a:gd name="connsiteX6" fmla="*/ 48640 w 464006"/>
                <a:gd name="connsiteY6" fmla="*/ 292243 h 489784"/>
                <a:gd name="connsiteX7" fmla="*/ 77254 w 464006"/>
                <a:gd name="connsiteY7" fmla="*/ 294821 h 489784"/>
                <a:gd name="connsiteX8" fmla="*/ 89112 w 464006"/>
                <a:gd name="connsiteY8" fmla="*/ 244554 h 489784"/>
                <a:gd name="connsiteX9" fmla="*/ 122108 w 464006"/>
                <a:gd name="connsiteY9" fmla="*/ 203051 h 489784"/>
                <a:gd name="connsiteX10" fmla="*/ 114117 w 464006"/>
                <a:gd name="connsiteY10" fmla="*/ 120819 h 489784"/>
                <a:gd name="connsiteX11" fmla="*/ 138863 w 464006"/>
                <a:gd name="connsiteY11" fmla="*/ 97103 h 489784"/>
                <a:gd name="connsiteX12" fmla="*/ 135512 w 464006"/>
                <a:gd name="connsiteY12" fmla="*/ 62560 h 489784"/>
                <a:gd name="connsiteX13" fmla="*/ 160259 w 464006"/>
                <a:gd name="connsiteY13" fmla="*/ 13066 h 489784"/>
                <a:gd name="connsiteX14" fmla="*/ 257443 w 464006"/>
                <a:gd name="connsiteY14" fmla="*/ 58178 h 489784"/>
                <a:gd name="connsiteX15" fmla="*/ 303328 w 464006"/>
                <a:gd name="connsiteY15" fmla="*/ 165673 h 489784"/>
                <a:gd name="connsiteX16" fmla="*/ 458770 w 464006"/>
                <a:gd name="connsiteY16" fmla="*/ 223674 h 489784"/>
                <a:gd name="connsiteX17" fmla="*/ 457224 w 464006"/>
                <a:gd name="connsiteY17" fmla="*/ 263888 h 489784"/>
                <a:gd name="connsiteX18" fmla="*/ 438663 w 464006"/>
                <a:gd name="connsiteY18" fmla="*/ 272910 h 489784"/>
                <a:gd name="connsiteX19" fmla="*/ 439437 w 464006"/>
                <a:gd name="connsiteY19" fmla="*/ 289666 h 489784"/>
                <a:gd name="connsiteX20" fmla="*/ 416236 w 464006"/>
                <a:gd name="connsiteY20" fmla="*/ 307710 h 489784"/>
                <a:gd name="connsiteX21" fmla="*/ 399480 w 464006"/>
                <a:gd name="connsiteY21" fmla="*/ 359009 h 489784"/>
                <a:gd name="connsiteX22" fmla="*/ 378858 w 464006"/>
                <a:gd name="connsiteY22" fmla="*/ 382725 h 489784"/>
                <a:gd name="connsiteX23" fmla="*/ 371898 w 464006"/>
                <a:gd name="connsiteY23" fmla="*/ 432992 h 489784"/>
                <a:gd name="connsiteX24" fmla="*/ 346120 w 464006"/>
                <a:gd name="connsiteY24" fmla="*/ 454646 h 489784"/>
                <a:gd name="connsiteX25" fmla="*/ 316475 w 464006"/>
                <a:gd name="connsiteY25" fmla="*/ 450006 h 489784"/>
                <a:gd name="connsiteX26" fmla="*/ 289923 w 464006"/>
                <a:gd name="connsiteY26" fmla="*/ 493313 h 4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64006" h="489784">
                  <a:moveTo>
                    <a:pt x="289923" y="493313"/>
                  </a:moveTo>
                  <a:lnTo>
                    <a:pt x="95556" y="447943"/>
                  </a:lnTo>
                  <a:lnTo>
                    <a:pt x="21573" y="392005"/>
                  </a:lnTo>
                  <a:lnTo>
                    <a:pt x="28018" y="372671"/>
                  </a:lnTo>
                  <a:lnTo>
                    <a:pt x="13066" y="356689"/>
                  </a:lnTo>
                  <a:lnTo>
                    <a:pt x="15386" y="338644"/>
                  </a:lnTo>
                  <a:lnTo>
                    <a:pt x="48640" y="292243"/>
                  </a:lnTo>
                  <a:lnTo>
                    <a:pt x="77254" y="294821"/>
                  </a:lnTo>
                  <a:lnTo>
                    <a:pt x="89112" y="244554"/>
                  </a:lnTo>
                  <a:lnTo>
                    <a:pt x="122108" y="203051"/>
                  </a:lnTo>
                  <a:lnTo>
                    <a:pt x="114117" y="120819"/>
                  </a:lnTo>
                  <a:lnTo>
                    <a:pt x="138863" y="97103"/>
                  </a:lnTo>
                  <a:lnTo>
                    <a:pt x="135512" y="62560"/>
                  </a:lnTo>
                  <a:lnTo>
                    <a:pt x="160259" y="13066"/>
                  </a:lnTo>
                  <a:lnTo>
                    <a:pt x="257443" y="58178"/>
                  </a:lnTo>
                  <a:lnTo>
                    <a:pt x="303328" y="165673"/>
                  </a:lnTo>
                  <a:lnTo>
                    <a:pt x="458770" y="223674"/>
                  </a:lnTo>
                  <a:lnTo>
                    <a:pt x="457224" y="263888"/>
                  </a:lnTo>
                  <a:lnTo>
                    <a:pt x="438663" y="272910"/>
                  </a:lnTo>
                  <a:lnTo>
                    <a:pt x="439437" y="289666"/>
                  </a:lnTo>
                  <a:lnTo>
                    <a:pt x="416236" y="307710"/>
                  </a:lnTo>
                  <a:lnTo>
                    <a:pt x="399480" y="359009"/>
                  </a:lnTo>
                  <a:lnTo>
                    <a:pt x="378858" y="382725"/>
                  </a:lnTo>
                  <a:lnTo>
                    <a:pt x="371898" y="432992"/>
                  </a:lnTo>
                  <a:lnTo>
                    <a:pt x="346120" y="454646"/>
                  </a:lnTo>
                  <a:lnTo>
                    <a:pt x="316475" y="450006"/>
                  </a:lnTo>
                  <a:lnTo>
                    <a:pt x="289923" y="4933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8745DB37-8678-C246-90C1-E25A3B537E77}"/>
                </a:ext>
              </a:extLst>
            </p:cNvPr>
            <p:cNvSpPr/>
            <p:nvPr/>
          </p:nvSpPr>
          <p:spPr>
            <a:xfrm>
              <a:off x="4263369" y="2907123"/>
              <a:ext cx="696010" cy="696010"/>
            </a:xfrm>
            <a:custGeom>
              <a:avLst/>
              <a:gdLst>
                <a:gd name="connsiteX0" fmla="*/ 435312 w 696009"/>
                <a:gd name="connsiteY0" fmla="*/ 407214 h 696009"/>
                <a:gd name="connsiteX1" fmla="*/ 429899 w 696009"/>
                <a:gd name="connsiteY1" fmla="*/ 401801 h 696009"/>
                <a:gd name="connsiteX2" fmla="*/ 436601 w 696009"/>
                <a:gd name="connsiteY2" fmla="*/ 378600 h 696009"/>
                <a:gd name="connsiteX3" fmla="*/ 410823 w 696009"/>
                <a:gd name="connsiteY3" fmla="*/ 375765 h 696009"/>
                <a:gd name="connsiteX4" fmla="*/ 398707 w 696009"/>
                <a:gd name="connsiteY4" fmla="*/ 364938 h 696009"/>
                <a:gd name="connsiteX5" fmla="*/ 381693 w 696009"/>
                <a:gd name="connsiteY5" fmla="*/ 364938 h 696009"/>
                <a:gd name="connsiteX6" fmla="*/ 366227 w 696009"/>
                <a:gd name="connsiteY6" fmla="*/ 407987 h 696009"/>
                <a:gd name="connsiteX7" fmla="*/ 383240 w 696009"/>
                <a:gd name="connsiteY7" fmla="*/ 430930 h 696009"/>
                <a:gd name="connsiteX8" fmla="*/ 416236 w 696009"/>
                <a:gd name="connsiteY8" fmla="*/ 439437 h 696009"/>
                <a:gd name="connsiteX9" fmla="*/ 603386 w 696009"/>
                <a:gd name="connsiteY9" fmla="*/ 479651 h 696009"/>
                <a:gd name="connsiteX10" fmla="*/ 584568 w 696009"/>
                <a:gd name="connsiteY10" fmla="*/ 468824 h 696009"/>
                <a:gd name="connsiteX11" fmla="*/ 538425 w 696009"/>
                <a:gd name="connsiteY11" fmla="*/ 482229 h 696009"/>
                <a:gd name="connsiteX12" fmla="*/ 550283 w 696009"/>
                <a:gd name="connsiteY12" fmla="*/ 515224 h 696009"/>
                <a:gd name="connsiteX13" fmla="*/ 568070 w 696009"/>
                <a:gd name="connsiteY13" fmla="*/ 523989 h 696009"/>
                <a:gd name="connsiteX14" fmla="*/ 599519 w 696009"/>
                <a:gd name="connsiteY14" fmla="*/ 516513 h 696009"/>
                <a:gd name="connsiteX15" fmla="*/ 608283 w 696009"/>
                <a:gd name="connsiteY15" fmla="*/ 490735 h 696009"/>
                <a:gd name="connsiteX16" fmla="*/ 619110 w 696009"/>
                <a:gd name="connsiteY16" fmla="*/ 526825 h 696009"/>
                <a:gd name="connsiteX17" fmla="*/ 578638 w 696009"/>
                <a:gd name="connsiteY17" fmla="*/ 541260 h 696009"/>
                <a:gd name="connsiteX18" fmla="*/ 565749 w 696009"/>
                <a:gd name="connsiteY18" fmla="*/ 586114 h 696009"/>
                <a:gd name="connsiteX19" fmla="*/ 567554 w 696009"/>
                <a:gd name="connsiteY19" fmla="*/ 630968 h 696009"/>
                <a:gd name="connsiteX20" fmla="*/ 539456 w 696009"/>
                <a:gd name="connsiteY20" fmla="*/ 653137 h 696009"/>
                <a:gd name="connsiteX21" fmla="*/ 517544 w 696009"/>
                <a:gd name="connsiteY21" fmla="*/ 653137 h 696009"/>
                <a:gd name="connsiteX22" fmla="*/ 481455 w 696009"/>
                <a:gd name="connsiteY22" fmla="*/ 704694 h 696009"/>
                <a:gd name="connsiteX23" fmla="*/ 440210 w 696009"/>
                <a:gd name="connsiteY23" fmla="*/ 702374 h 696009"/>
                <a:gd name="connsiteX24" fmla="*/ 414432 w 696009"/>
                <a:gd name="connsiteY24" fmla="*/ 675307 h 696009"/>
                <a:gd name="connsiteX25" fmla="*/ 380920 w 696009"/>
                <a:gd name="connsiteY25" fmla="*/ 688969 h 696009"/>
                <a:gd name="connsiteX26" fmla="*/ 355142 w 696009"/>
                <a:gd name="connsiteY26" fmla="*/ 687422 h 696009"/>
                <a:gd name="connsiteX27" fmla="*/ 335035 w 696009"/>
                <a:gd name="connsiteY27" fmla="*/ 701858 h 696009"/>
                <a:gd name="connsiteX28" fmla="*/ 309257 w 696009"/>
                <a:gd name="connsiteY28" fmla="*/ 674018 h 696009"/>
                <a:gd name="connsiteX29" fmla="*/ 30080 w 696009"/>
                <a:gd name="connsiteY29" fmla="*/ 473980 h 696009"/>
                <a:gd name="connsiteX30" fmla="*/ 26213 w 696009"/>
                <a:gd name="connsiteY30" fmla="*/ 448975 h 696009"/>
                <a:gd name="connsiteX31" fmla="*/ 65138 w 696009"/>
                <a:gd name="connsiteY31" fmla="*/ 409534 h 696009"/>
                <a:gd name="connsiteX32" fmla="*/ 66943 w 696009"/>
                <a:gd name="connsiteY32" fmla="*/ 394067 h 696009"/>
                <a:gd name="connsiteX33" fmla="*/ 13066 w 696009"/>
                <a:gd name="connsiteY33" fmla="*/ 364680 h 696009"/>
                <a:gd name="connsiteX34" fmla="*/ 38844 w 696009"/>
                <a:gd name="connsiteY34" fmla="*/ 321115 h 696009"/>
                <a:gd name="connsiteX35" fmla="*/ 68489 w 696009"/>
                <a:gd name="connsiteY35" fmla="*/ 326013 h 696009"/>
                <a:gd name="connsiteX36" fmla="*/ 94267 w 696009"/>
                <a:gd name="connsiteY36" fmla="*/ 304359 h 696009"/>
                <a:gd name="connsiteX37" fmla="*/ 101227 w 696009"/>
                <a:gd name="connsiteY37" fmla="*/ 252803 h 696009"/>
                <a:gd name="connsiteX38" fmla="*/ 121592 w 696009"/>
                <a:gd name="connsiteY38" fmla="*/ 229087 h 696009"/>
                <a:gd name="connsiteX39" fmla="*/ 138348 w 696009"/>
                <a:gd name="connsiteY39" fmla="*/ 177531 h 696009"/>
                <a:gd name="connsiteX40" fmla="*/ 161806 w 696009"/>
                <a:gd name="connsiteY40" fmla="*/ 159744 h 696009"/>
                <a:gd name="connsiteX41" fmla="*/ 161806 w 696009"/>
                <a:gd name="connsiteY41" fmla="*/ 142730 h 696009"/>
                <a:gd name="connsiteX42" fmla="*/ 180624 w 696009"/>
                <a:gd name="connsiteY42" fmla="*/ 133966 h 696009"/>
                <a:gd name="connsiteX43" fmla="*/ 180624 w 696009"/>
                <a:gd name="connsiteY43" fmla="*/ 93494 h 696009"/>
                <a:gd name="connsiteX44" fmla="*/ 221611 w 696009"/>
                <a:gd name="connsiteY44" fmla="*/ 64623 h 696009"/>
                <a:gd name="connsiteX45" fmla="*/ 258990 w 696009"/>
                <a:gd name="connsiteY45" fmla="*/ 13066 h 696009"/>
                <a:gd name="connsiteX46" fmla="*/ 550540 w 696009"/>
                <a:gd name="connsiteY46" fmla="*/ 217745 h 696009"/>
                <a:gd name="connsiteX47" fmla="*/ 573225 w 696009"/>
                <a:gd name="connsiteY47" fmla="*/ 221096 h 696009"/>
                <a:gd name="connsiteX48" fmla="*/ 698765 w 696009"/>
                <a:gd name="connsiteY48" fmla="*/ 332715 h 696009"/>
                <a:gd name="connsiteX49" fmla="*/ 696445 w 696009"/>
                <a:gd name="connsiteY49" fmla="*/ 369578 h 696009"/>
                <a:gd name="connsiteX50" fmla="*/ 672986 w 696009"/>
                <a:gd name="connsiteY50" fmla="*/ 421134 h 696009"/>
                <a:gd name="connsiteX51" fmla="*/ 676595 w 696009"/>
                <a:gd name="connsiteY51" fmla="*/ 481713 h 696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96009" h="696009">
                  <a:moveTo>
                    <a:pt x="435312" y="407214"/>
                  </a:moveTo>
                  <a:lnTo>
                    <a:pt x="429899" y="401801"/>
                  </a:lnTo>
                  <a:lnTo>
                    <a:pt x="436601" y="378600"/>
                  </a:lnTo>
                  <a:lnTo>
                    <a:pt x="410823" y="375765"/>
                  </a:lnTo>
                  <a:lnTo>
                    <a:pt x="398707" y="364938"/>
                  </a:lnTo>
                  <a:lnTo>
                    <a:pt x="381693" y="364938"/>
                  </a:lnTo>
                  <a:lnTo>
                    <a:pt x="366227" y="407987"/>
                  </a:lnTo>
                  <a:lnTo>
                    <a:pt x="383240" y="430930"/>
                  </a:lnTo>
                  <a:lnTo>
                    <a:pt x="416236" y="439437"/>
                  </a:lnTo>
                  <a:close/>
                  <a:moveTo>
                    <a:pt x="603386" y="479651"/>
                  </a:moveTo>
                  <a:lnTo>
                    <a:pt x="584568" y="468824"/>
                  </a:lnTo>
                  <a:lnTo>
                    <a:pt x="538425" y="482229"/>
                  </a:lnTo>
                  <a:lnTo>
                    <a:pt x="550283" y="515224"/>
                  </a:lnTo>
                  <a:lnTo>
                    <a:pt x="568070" y="523989"/>
                  </a:lnTo>
                  <a:lnTo>
                    <a:pt x="599519" y="516513"/>
                  </a:lnTo>
                  <a:lnTo>
                    <a:pt x="608283" y="490735"/>
                  </a:lnTo>
                  <a:close/>
                  <a:moveTo>
                    <a:pt x="619110" y="526825"/>
                  </a:moveTo>
                  <a:lnTo>
                    <a:pt x="578638" y="541260"/>
                  </a:lnTo>
                  <a:lnTo>
                    <a:pt x="565749" y="586114"/>
                  </a:lnTo>
                  <a:lnTo>
                    <a:pt x="567554" y="630968"/>
                  </a:lnTo>
                  <a:lnTo>
                    <a:pt x="539456" y="653137"/>
                  </a:lnTo>
                  <a:lnTo>
                    <a:pt x="517544" y="653137"/>
                  </a:lnTo>
                  <a:lnTo>
                    <a:pt x="481455" y="704694"/>
                  </a:lnTo>
                  <a:lnTo>
                    <a:pt x="440210" y="702374"/>
                  </a:lnTo>
                  <a:lnTo>
                    <a:pt x="414432" y="675307"/>
                  </a:lnTo>
                  <a:lnTo>
                    <a:pt x="380920" y="688969"/>
                  </a:lnTo>
                  <a:lnTo>
                    <a:pt x="355142" y="687422"/>
                  </a:lnTo>
                  <a:lnTo>
                    <a:pt x="335035" y="701858"/>
                  </a:lnTo>
                  <a:lnTo>
                    <a:pt x="309257" y="674018"/>
                  </a:lnTo>
                  <a:lnTo>
                    <a:pt x="30080" y="473980"/>
                  </a:lnTo>
                  <a:lnTo>
                    <a:pt x="26213" y="448975"/>
                  </a:lnTo>
                  <a:lnTo>
                    <a:pt x="65138" y="409534"/>
                  </a:lnTo>
                  <a:lnTo>
                    <a:pt x="66943" y="394067"/>
                  </a:lnTo>
                  <a:lnTo>
                    <a:pt x="13066" y="364680"/>
                  </a:lnTo>
                  <a:lnTo>
                    <a:pt x="38844" y="321115"/>
                  </a:lnTo>
                  <a:lnTo>
                    <a:pt x="68489" y="326013"/>
                  </a:lnTo>
                  <a:lnTo>
                    <a:pt x="94267" y="304359"/>
                  </a:lnTo>
                  <a:lnTo>
                    <a:pt x="101227" y="252803"/>
                  </a:lnTo>
                  <a:lnTo>
                    <a:pt x="121592" y="229087"/>
                  </a:lnTo>
                  <a:lnTo>
                    <a:pt x="138348" y="177531"/>
                  </a:lnTo>
                  <a:lnTo>
                    <a:pt x="161806" y="159744"/>
                  </a:lnTo>
                  <a:lnTo>
                    <a:pt x="161806" y="142730"/>
                  </a:lnTo>
                  <a:lnTo>
                    <a:pt x="180624" y="133966"/>
                  </a:lnTo>
                  <a:lnTo>
                    <a:pt x="180624" y="93494"/>
                  </a:lnTo>
                  <a:lnTo>
                    <a:pt x="221611" y="64623"/>
                  </a:lnTo>
                  <a:lnTo>
                    <a:pt x="258990" y="13066"/>
                  </a:lnTo>
                  <a:lnTo>
                    <a:pt x="550540" y="217745"/>
                  </a:lnTo>
                  <a:lnTo>
                    <a:pt x="573225" y="221096"/>
                  </a:lnTo>
                  <a:lnTo>
                    <a:pt x="698765" y="332715"/>
                  </a:lnTo>
                  <a:lnTo>
                    <a:pt x="696445" y="369578"/>
                  </a:lnTo>
                  <a:lnTo>
                    <a:pt x="672986" y="421134"/>
                  </a:lnTo>
                  <a:lnTo>
                    <a:pt x="676595" y="4817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CE8DDAFE-BAF1-E64F-99E5-5B9D363F783D}"/>
                </a:ext>
              </a:extLst>
            </p:cNvPr>
            <p:cNvSpPr/>
            <p:nvPr/>
          </p:nvSpPr>
          <p:spPr>
            <a:xfrm>
              <a:off x="5036713" y="2919496"/>
              <a:ext cx="360894" cy="360894"/>
            </a:xfrm>
            <a:custGeom>
              <a:avLst/>
              <a:gdLst>
                <a:gd name="connsiteX0" fmla="*/ 276777 w 360893"/>
                <a:gd name="connsiteY0" fmla="*/ 349471 h 360893"/>
                <a:gd name="connsiteX1" fmla="*/ 13066 w 360893"/>
                <a:gd name="connsiteY1" fmla="*/ 244296 h 360893"/>
                <a:gd name="connsiteX2" fmla="*/ 15386 w 360893"/>
                <a:gd name="connsiteY2" fmla="*/ 231407 h 360893"/>
                <a:gd name="connsiteX3" fmla="*/ 57920 w 360893"/>
                <a:gd name="connsiteY3" fmla="*/ 191709 h 360893"/>
                <a:gd name="connsiteX4" fmla="*/ 102001 w 360893"/>
                <a:gd name="connsiteY4" fmla="*/ 179593 h 360893"/>
                <a:gd name="connsiteX5" fmla="*/ 167735 w 360893"/>
                <a:gd name="connsiteY5" fmla="*/ 75707 h 360893"/>
                <a:gd name="connsiteX6" fmla="*/ 199958 w 360893"/>
                <a:gd name="connsiteY6" fmla="*/ 13066 h 360893"/>
                <a:gd name="connsiteX7" fmla="*/ 218002 w 360893"/>
                <a:gd name="connsiteY7" fmla="*/ 50187 h 360893"/>
                <a:gd name="connsiteX8" fmla="*/ 212589 w 360893"/>
                <a:gd name="connsiteY8" fmla="*/ 89370 h 360893"/>
                <a:gd name="connsiteX9" fmla="*/ 222385 w 360893"/>
                <a:gd name="connsiteY9" fmla="*/ 111539 h 360893"/>
                <a:gd name="connsiteX10" fmla="*/ 217745 w 360893"/>
                <a:gd name="connsiteY10" fmla="*/ 133450 h 360893"/>
                <a:gd name="connsiteX11" fmla="*/ 269559 w 360893"/>
                <a:gd name="connsiteY11" fmla="*/ 195060 h 360893"/>
                <a:gd name="connsiteX12" fmla="*/ 288377 w 360893"/>
                <a:gd name="connsiteY12" fmla="*/ 198927 h 360893"/>
                <a:gd name="connsiteX13" fmla="*/ 284252 w 360893"/>
                <a:gd name="connsiteY13" fmla="*/ 218518 h 360893"/>
                <a:gd name="connsiteX14" fmla="*/ 319568 w 360893"/>
                <a:gd name="connsiteY14" fmla="*/ 251772 h 360893"/>
                <a:gd name="connsiteX15" fmla="*/ 352822 w 360893"/>
                <a:gd name="connsiteY15" fmla="*/ 249710 h 360893"/>
                <a:gd name="connsiteX16" fmla="*/ 276777 w 360893"/>
                <a:gd name="connsiteY16" fmla="*/ 349471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60893" h="360893">
                  <a:moveTo>
                    <a:pt x="276777" y="349471"/>
                  </a:moveTo>
                  <a:lnTo>
                    <a:pt x="13066" y="244296"/>
                  </a:lnTo>
                  <a:lnTo>
                    <a:pt x="15386" y="231407"/>
                  </a:lnTo>
                  <a:lnTo>
                    <a:pt x="57920" y="191709"/>
                  </a:lnTo>
                  <a:lnTo>
                    <a:pt x="102001" y="179593"/>
                  </a:lnTo>
                  <a:lnTo>
                    <a:pt x="167735" y="75707"/>
                  </a:lnTo>
                  <a:lnTo>
                    <a:pt x="199958" y="13066"/>
                  </a:lnTo>
                  <a:lnTo>
                    <a:pt x="218002" y="50187"/>
                  </a:lnTo>
                  <a:lnTo>
                    <a:pt x="212589" y="89370"/>
                  </a:lnTo>
                  <a:lnTo>
                    <a:pt x="222385" y="111539"/>
                  </a:lnTo>
                  <a:lnTo>
                    <a:pt x="217745" y="133450"/>
                  </a:lnTo>
                  <a:lnTo>
                    <a:pt x="269559" y="195060"/>
                  </a:lnTo>
                  <a:lnTo>
                    <a:pt x="288377" y="198927"/>
                  </a:lnTo>
                  <a:lnTo>
                    <a:pt x="284252" y="218518"/>
                  </a:lnTo>
                  <a:lnTo>
                    <a:pt x="319568" y="251772"/>
                  </a:lnTo>
                  <a:lnTo>
                    <a:pt x="352822" y="249710"/>
                  </a:lnTo>
                  <a:lnTo>
                    <a:pt x="276777" y="3494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C0A180D7-16D7-0B4A-9906-C64F9E731006}"/>
                </a:ext>
              </a:extLst>
            </p:cNvPr>
            <p:cNvSpPr/>
            <p:nvPr/>
          </p:nvSpPr>
          <p:spPr>
            <a:xfrm>
              <a:off x="4802390" y="2926972"/>
              <a:ext cx="77334" cy="103113"/>
            </a:xfrm>
            <a:custGeom>
              <a:avLst/>
              <a:gdLst>
                <a:gd name="connsiteX0" fmla="*/ 85760 w 77334"/>
                <a:gd name="connsiteY0" fmla="*/ 39618 h 103112"/>
                <a:gd name="connsiteX1" fmla="*/ 82925 w 77334"/>
                <a:gd name="connsiteY1" fmla="*/ 66169 h 103112"/>
                <a:gd name="connsiteX2" fmla="*/ 56631 w 77334"/>
                <a:gd name="connsiteY2" fmla="*/ 68747 h 103112"/>
                <a:gd name="connsiteX3" fmla="*/ 22088 w 77334"/>
                <a:gd name="connsiteY3" fmla="*/ 96072 h 103112"/>
                <a:gd name="connsiteX4" fmla="*/ 13066 w 77334"/>
                <a:gd name="connsiteY4" fmla="*/ 66169 h 103112"/>
                <a:gd name="connsiteX5" fmla="*/ 42453 w 77334"/>
                <a:gd name="connsiteY5" fmla="*/ 13066 h 103112"/>
                <a:gd name="connsiteX6" fmla="*/ 85760 w 77334"/>
                <a:gd name="connsiteY6" fmla="*/ 39618 h 10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34" h="103112">
                  <a:moveTo>
                    <a:pt x="85760" y="39618"/>
                  </a:moveTo>
                  <a:lnTo>
                    <a:pt x="82925" y="66169"/>
                  </a:lnTo>
                  <a:lnTo>
                    <a:pt x="56631" y="68747"/>
                  </a:lnTo>
                  <a:lnTo>
                    <a:pt x="22088" y="96072"/>
                  </a:lnTo>
                  <a:lnTo>
                    <a:pt x="13066" y="66169"/>
                  </a:lnTo>
                  <a:lnTo>
                    <a:pt x="42453" y="13066"/>
                  </a:lnTo>
                  <a:lnTo>
                    <a:pt x="85760" y="396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90FAB616-3E11-E54B-812F-30D122695F84}"/>
                </a:ext>
              </a:extLst>
            </p:cNvPr>
            <p:cNvSpPr/>
            <p:nvPr/>
          </p:nvSpPr>
          <p:spPr>
            <a:xfrm>
              <a:off x="5300424" y="3006884"/>
              <a:ext cx="618675" cy="335116"/>
            </a:xfrm>
            <a:custGeom>
              <a:avLst/>
              <a:gdLst>
                <a:gd name="connsiteX0" fmla="*/ 162837 w 618675"/>
                <a:gd name="connsiteY0" fmla="*/ 328591 h 335115"/>
                <a:gd name="connsiteX1" fmla="*/ 13066 w 618675"/>
                <a:gd name="connsiteY1" fmla="*/ 262083 h 335115"/>
                <a:gd name="connsiteX2" fmla="*/ 89112 w 618675"/>
                <a:gd name="connsiteY2" fmla="*/ 162322 h 335115"/>
                <a:gd name="connsiteX3" fmla="*/ 131904 w 618675"/>
                <a:gd name="connsiteY3" fmla="*/ 206145 h 335115"/>
                <a:gd name="connsiteX4" fmla="*/ 159228 w 618675"/>
                <a:gd name="connsiteY4" fmla="*/ 199958 h 335115"/>
                <a:gd name="connsiteX5" fmla="*/ 185522 w 618675"/>
                <a:gd name="connsiteY5" fmla="*/ 181913 h 335115"/>
                <a:gd name="connsiteX6" fmla="*/ 188100 w 618675"/>
                <a:gd name="connsiteY6" fmla="*/ 161806 h 335115"/>
                <a:gd name="connsiteX7" fmla="*/ 203567 w 618675"/>
                <a:gd name="connsiteY7" fmla="*/ 166446 h 335115"/>
                <a:gd name="connsiteX8" fmla="*/ 206145 w 618675"/>
                <a:gd name="connsiteY8" fmla="*/ 149948 h 335115"/>
                <a:gd name="connsiteX9" fmla="*/ 230892 w 618675"/>
                <a:gd name="connsiteY9" fmla="*/ 147113 h 335115"/>
                <a:gd name="connsiteX10" fmla="*/ 261310 w 618675"/>
                <a:gd name="connsiteY10" fmla="*/ 113085 h 335115"/>
                <a:gd name="connsiteX11" fmla="*/ 269301 w 618675"/>
                <a:gd name="connsiteY11" fmla="*/ 105610 h 335115"/>
                <a:gd name="connsiteX12" fmla="*/ 317764 w 618675"/>
                <a:gd name="connsiteY12" fmla="*/ 106899 h 335115"/>
                <a:gd name="connsiteX13" fmla="*/ 322404 w 618675"/>
                <a:gd name="connsiteY13" fmla="*/ 91432 h 335115"/>
                <a:gd name="connsiteX14" fmla="*/ 351533 w 618675"/>
                <a:gd name="connsiteY14" fmla="*/ 68489 h 335115"/>
                <a:gd name="connsiteX15" fmla="*/ 369836 w 618675"/>
                <a:gd name="connsiteY15" fmla="*/ 70552 h 335115"/>
                <a:gd name="connsiteX16" fmla="*/ 372929 w 618675"/>
                <a:gd name="connsiteY16" fmla="*/ 56631 h 335115"/>
                <a:gd name="connsiteX17" fmla="*/ 397676 w 618675"/>
                <a:gd name="connsiteY17" fmla="*/ 57662 h 335115"/>
                <a:gd name="connsiteX18" fmla="*/ 432992 w 618675"/>
                <a:gd name="connsiteY18" fmla="*/ 44258 h 335115"/>
                <a:gd name="connsiteX19" fmla="*/ 449232 w 618675"/>
                <a:gd name="connsiteY19" fmla="*/ 20800 h 335115"/>
                <a:gd name="connsiteX20" fmla="*/ 459028 w 618675"/>
                <a:gd name="connsiteY20" fmla="*/ 32400 h 335115"/>
                <a:gd name="connsiteX21" fmla="*/ 519091 w 618675"/>
                <a:gd name="connsiteY21" fmla="*/ 30080 h 335115"/>
                <a:gd name="connsiteX22" fmla="*/ 552087 w 618675"/>
                <a:gd name="connsiteY22" fmla="*/ 45031 h 335115"/>
                <a:gd name="connsiteX23" fmla="*/ 546674 w 618675"/>
                <a:gd name="connsiteY23" fmla="*/ 32658 h 335115"/>
                <a:gd name="connsiteX24" fmla="*/ 570905 w 618675"/>
                <a:gd name="connsiteY24" fmla="*/ 13066 h 335115"/>
                <a:gd name="connsiteX25" fmla="*/ 576835 w 618675"/>
                <a:gd name="connsiteY25" fmla="*/ 21058 h 335115"/>
                <a:gd name="connsiteX26" fmla="*/ 581732 w 618675"/>
                <a:gd name="connsiteY26" fmla="*/ 15644 h 335115"/>
                <a:gd name="connsiteX27" fmla="*/ 586630 w 618675"/>
                <a:gd name="connsiteY27" fmla="*/ 34720 h 335115"/>
                <a:gd name="connsiteX28" fmla="*/ 620399 w 618675"/>
                <a:gd name="connsiteY28" fmla="*/ 51218 h 335115"/>
                <a:gd name="connsiteX29" fmla="*/ 604933 w 618675"/>
                <a:gd name="connsiteY29" fmla="*/ 91432 h 335115"/>
                <a:gd name="connsiteX30" fmla="*/ 390974 w 618675"/>
                <a:gd name="connsiteY30" fmla="*/ 335551 h 335115"/>
                <a:gd name="connsiteX31" fmla="*/ 371125 w 618675"/>
                <a:gd name="connsiteY31" fmla="*/ 335551 h 335115"/>
                <a:gd name="connsiteX32" fmla="*/ 351791 w 618675"/>
                <a:gd name="connsiteY32" fmla="*/ 315186 h 335115"/>
                <a:gd name="connsiteX33" fmla="*/ 331942 w 618675"/>
                <a:gd name="connsiteY33" fmla="*/ 312093 h 335115"/>
                <a:gd name="connsiteX34" fmla="*/ 305133 w 618675"/>
                <a:gd name="connsiteY34" fmla="*/ 322146 h 335115"/>
                <a:gd name="connsiteX35" fmla="*/ 261052 w 618675"/>
                <a:gd name="connsiteY35" fmla="*/ 302039 h 335115"/>
                <a:gd name="connsiteX36" fmla="*/ 239656 w 618675"/>
                <a:gd name="connsiteY36" fmla="*/ 313639 h 335115"/>
                <a:gd name="connsiteX37" fmla="*/ 225478 w 618675"/>
                <a:gd name="connsiteY37" fmla="*/ 310030 h 335115"/>
                <a:gd name="connsiteX38" fmla="*/ 182687 w 618675"/>
                <a:gd name="connsiteY38" fmla="*/ 328848 h 335115"/>
                <a:gd name="connsiteX39" fmla="*/ 162837 w 618675"/>
                <a:gd name="connsiteY39" fmla="*/ 328591 h 33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18675" h="335115">
                  <a:moveTo>
                    <a:pt x="162837" y="328591"/>
                  </a:moveTo>
                  <a:lnTo>
                    <a:pt x="13066" y="262083"/>
                  </a:lnTo>
                  <a:lnTo>
                    <a:pt x="89112" y="162322"/>
                  </a:lnTo>
                  <a:lnTo>
                    <a:pt x="131904" y="206145"/>
                  </a:lnTo>
                  <a:lnTo>
                    <a:pt x="159228" y="199958"/>
                  </a:lnTo>
                  <a:lnTo>
                    <a:pt x="185522" y="181913"/>
                  </a:lnTo>
                  <a:lnTo>
                    <a:pt x="188100" y="161806"/>
                  </a:lnTo>
                  <a:lnTo>
                    <a:pt x="203567" y="166446"/>
                  </a:lnTo>
                  <a:lnTo>
                    <a:pt x="206145" y="149948"/>
                  </a:lnTo>
                  <a:lnTo>
                    <a:pt x="230892" y="147113"/>
                  </a:lnTo>
                  <a:lnTo>
                    <a:pt x="261310" y="113085"/>
                  </a:lnTo>
                  <a:lnTo>
                    <a:pt x="269301" y="105610"/>
                  </a:lnTo>
                  <a:lnTo>
                    <a:pt x="317764" y="106899"/>
                  </a:lnTo>
                  <a:lnTo>
                    <a:pt x="322404" y="91432"/>
                  </a:lnTo>
                  <a:lnTo>
                    <a:pt x="351533" y="68489"/>
                  </a:lnTo>
                  <a:lnTo>
                    <a:pt x="369836" y="70552"/>
                  </a:lnTo>
                  <a:lnTo>
                    <a:pt x="372929" y="56631"/>
                  </a:lnTo>
                  <a:lnTo>
                    <a:pt x="397676" y="57662"/>
                  </a:lnTo>
                  <a:lnTo>
                    <a:pt x="432992" y="44258"/>
                  </a:lnTo>
                  <a:lnTo>
                    <a:pt x="449232" y="20800"/>
                  </a:lnTo>
                  <a:lnTo>
                    <a:pt x="459028" y="32400"/>
                  </a:lnTo>
                  <a:lnTo>
                    <a:pt x="519091" y="30080"/>
                  </a:lnTo>
                  <a:lnTo>
                    <a:pt x="552087" y="45031"/>
                  </a:lnTo>
                  <a:lnTo>
                    <a:pt x="546674" y="32658"/>
                  </a:lnTo>
                  <a:lnTo>
                    <a:pt x="570905" y="13066"/>
                  </a:lnTo>
                  <a:lnTo>
                    <a:pt x="576835" y="21058"/>
                  </a:lnTo>
                  <a:lnTo>
                    <a:pt x="581732" y="15644"/>
                  </a:lnTo>
                  <a:lnTo>
                    <a:pt x="586630" y="34720"/>
                  </a:lnTo>
                  <a:lnTo>
                    <a:pt x="620399" y="51218"/>
                  </a:lnTo>
                  <a:lnTo>
                    <a:pt x="604933" y="91432"/>
                  </a:lnTo>
                  <a:lnTo>
                    <a:pt x="390974" y="335551"/>
                  </a:lnTo>
                  <a:lnTo>
                    <a:pt x="371125" y="335551"/>
                  </a:lnTo>
                  <a:lnTo>
                    <a:pt x="351791" y="315186"/>
                  </a:lnTo>
                  <a:lnTo>
                    <a:pt x="331942" y="312093"/>
                  </a:lnTo>
                  <a:lnTo>
                    <a:pt x="305133" y="322146"/>
                  </a:lnTo>
                  <a:lnTo>
                    <a:pt x="261052" y="302039"/>
                  </a:lnTo>
                  <a:lnTo>
                    <a:pt x="239656" y="313639"/>
                  </a:lnTo>
                  <a:lnTo>
                    <a:pt x="225478" y="310030"/>
                  </a:lnTo>
                  <a:lnTo>
                    <a:pt x="182687" y="328848"/>
                  </a:lnTo>
                  <a:lnTo>
                    <a:pt x="162837" y="3285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C94B6BF4-962A-9D46-B9F3-76028F593B96}"/>
                </a:ext>
              </a:extLst>
            </p:cNvPr>
            <p:cNvSpPr/>
            <p:nvPr/>
          </p:nvSpPr>
          <p:spPr>
            <a:xfrm>
              <a:off x="5678331" y="3024156"/>
              <a:ext cx="541341" cy="464006"/>
            </a:xfrm>
            <a:custGeom>
              <a:avLst/>
              <a:gdLst>
                <a:gd name="connsiteX0" fmla="*/ 259505 w 541340"/>
                <a:gd name="connsiteY0" fmla="*/ 446139 h 464006"/>
                <a:gd name="connsiteX1" fmla="*/ 234758 w 541340"/>
                <a:gd name="connsiteY1" fmla="*/ 440983 h 464006"/>
                <a:gd name="connsiteX2" fmla="*/ 219807 w 541340"/>
                <a:gd name="connsiteY2" fmla="*/ 423712 h 464006"/>
                <a:gd name="connsiteX3" fmla="*/ 205887 w 541340"/>
                <a:gd name="connsiteY3" fmla="*/ 430672 h 464006"/>
                <a:gd name="connsiteX4" fmla="*/ 204340 w 541340"/>
                <a:gd name="connsiteY4" fmla="*/ 403605 h 464006"/>
                <a:gd name="connsiteX5" fmla="*/ 169282 w 541340"/>
                <a:gd name="connsiteY5" fmla="*/ 384272 h 464006"/>
                <a:gd name="connsiteX6" fmla="*/ 169797 w 541340"/>
                <a:gd name="connsiteY6" fmla="*/ 375765 h 464006"/>
                <a:gd name="connsiteX7" fmla="*/ 147886 w 541340"/>
                <a:gd name="connsiteY7" fmla="*/ 368547 h 464006"/>
                <a:gd name="connsiteX8" fmla="*/ 124686 w 541340"/>
                <a:gd name="connsiteY8" fmla="*/ 340964 h 464006"/>
                <a:gd name="connsiteX9" fmla="*/ 109219 w 541340"/>
                <a:gd name="connsiteY9" fmla="*/ 336840 h 464006"/>
                <a:gd name="connsiteX10" fmla="*/ 102259 w 541340"/>
                <a:gd name="connsiteY10" fmla="*/ 344315 h 464006"/>
                <a:gd name="connsiteX11" fmla="*/ 80090 w 541340"/>
                <a:gd name="connsiteY11" fmla="*/ 330137 h 464006"/>
                <a:gd name="connsiteX12" fmla="*/ 13066 w 541340"/>
                <a:gd name="connsiteY12" fmla="*/ 318279 h 464006"/>
                <a:gd name="connsiteX13" fmla="*/ 227025 w 541340"/>
                <a:gd name="connsiteY13" fmla="*/ 74161 h 464006"/>
                <a:gd name="connsiteX14" fmla="*/ 242492 w 541340"/>
                <a:gd name="connsiteY14" fmla="*/ 33947 h 464006"/>
                <a:gd name="connsiteX15" fmla="*/ 266723 w 541340"/>
                <a:gd name="connsiteY15" fmla="*/ 37040 h 464006"/>
                <a:gd name="connsiteX16" fmla="*/ 273168 w 541340"/>
                <a:gd name="connsiteY16" fmla="*/ 24151 h 464006"/>
                <a:gd name="connsiteX17" fmla="*/ 299719 w 541340"/>
                <a:gd name="connsiteY17" fmla="*/ 13066 h 464006"/>
                <a:gd name="connsiteX18" fmla="*/ 306164 w 541340"/>
                <a:gd name="connsiteY18" fmla="*/ 15129 h 464006"/>
                <a:gd name="connsiteX19" fmla="*/ 302813 w 541340"/>
                <a:gd name="connsiteY19" fmla="*/ 40649 h 464006"/>
                <a:gd name="connsiteX20" fmla="*/ 322662 w 541340"/>
                <a:gd name="connsiteY20" fmla="*/ 24151 h 464006"/>
                <a:gd name="connsiteX21" fmla="*/ 338386 w 541340"/>
                <a:gd name="connsiteY21" fmla="*/ 45289 h 464006"/>
                <a:gd name="connsiteX22" fmla="*/ 330395 w 541340"/>
                <a:gd name="connsiteY22" fmla="*/ 60240 h 464006"/>
                <a:gd name="connsiteX23" fmla="*/ 335809 w 541340"/>
                <a:gd name="connsiteY23" fmla="*/ 70809 h 464006"/>
                <a:gd name="connsiteX24" fmla="*/ 370609 w 541340"/>
                <a:gd name="connsiteY24" fmla="*/ 51734 h 464006"/>
                <a:gd name="connsiteX25" fmla="*/ 376538 w 541340"/>
                <a:gd name="connsiteY25" fmla="*/ 57920 h 464006"/>
                <a:gd name="connsiteX26" fmla="*/ 372414 w 541340"/>
                <a:gd name="connsiteY26" fmla="*/ 70294 h 464006"/>
                <a:gd name="connsiteX27" fmla="*/ 399738 w 541340"/>
                <a:gd name="connsiteY27" fmla="*/ 96588 h 464006"/>
                <a:gd name="connsiteX28" fmla="*/ 417010 w 541340"/>
                <a:gd name="connsiteY28" fmla="*/ 82925 h 464006"/>
                <a:gd name="connsiteX29" fmla="*/ 436343 w 541340"/>
                <a:gd name="connsiteY29" fmla="*/ 82925 h 464006"/>
                <a:gd name="connsiteX30" fmla="*/ 459544 w 541340"/>
                <a:gd name="connsiteY30" fmla="*/ 87050 h 464006"/>
                <a:gd name="connsiteX31" fmla="*/ 467019 w 541340"/>
                <a:gd name="connsiteY31" fmla="*/ 100454 h 464006"/>
                <a:gd name="connsiteX32" fmla="*/ 438921 w 541340"/>
                <a:gd name="connsiteY32" fmla="*/ 103032 h 464006"/>
                <a:gd name="connsiteX33" fmla="*/ 436343 w 541340"/>
                <a:gd name="connsiteY33" fmla="*/ 148144 h 464006"/>
                <a:gd name="connsiteX34" fmla="*/ 471402 w 541340"/>
                <a:gd name="connsiteY34" fmla="*/ 151753 h 464006"/>
                <a:gd name="connsiteX35" fmla="*/ 484291 w 541340"/>
                <a:gd name="connsiteY35" fmla="*/ 137059 h 464006"/>
                <a:gd name="connsiteX36" fmla="*/ 489962 w 541340"/>
                <a:gd name="connsiteY36" fmla="*/ 140153 h 464006"/>
                <a:gd name="connsiteX37" fmla="*/ 515224 w 541340"/>
                <a:gd name="connsiteY37" fmla="*/ 168251 h 464006"/>
                <a:gd name="connsiteX38" fmla="*/ 552861 w 541340"/>
                <a:gd name="connsiteY38" fmla="*/ 175726 h 464006"/>
                <a:gd name="connsiteX39" fmla="*/ 298688 w 541340"/>
                <a:gd name="connsiteY39" fmla="*/ 464184 h 464006"/>
                <a:gd name="connsiteX40" fmla="*/ 283221 w 541340"/>
                <a:gd name="connsiteY40" fmla="*/ 463153 h 464006"/>
                <a:gd name="connsiteX41" fmla="*/ 271363 w 541340"/>
                <a:gd name="connsiteY41" fmla="*/ 446655 h 464006"/>
                <a:gd name="connsiteX42" fmla="*/ 259505 w 541340"/>
                <a:gd name="connsiteY42" fmla="*/ 446139 h 4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41340" h="464006">
                  <a:moveTo>
                    <a:pt x="259505" y="446139"/>
                  </a:moveTo>
                  <a:lnTo>
                    <a:pt x="234758" y="440983"/>
                  </a:lnTo>
                  <a:lnTo>
                    <a:pt x="219807" y="423712"/>
                  </a:lnTo>
                  <a:lnTo>
                    <a:pt x="205887" y="430672"/>
                  </a:lnTo>
                  <a:lnTo>
                    <a:pt x="204340" y="403605"/>
                  </a:lnTo>
                  <a:lnTo>
                    <a:pt x="169282" y="384272"/>
                  </a:lnTo>
                  <a:lnTo>
                    <a:pt x="169797" y="375765"/>
                  </a:lnTo>
                  <a:lnTo>
                    <a:pt x="147886" y="368547"/>
                  </a:lnTo>
                  <a:lnTo>
                    <a:pt x="124686" y="340964"/>
                  </a:lnTo>
                  <a:lnTo>
                    <a:pt x="109219" y="336840"/>
                  </a:lnTo>
                  <a:lnTo>
                    <a:pt x="102259" y="344315"/>
                  </a:lnTo>
                  <a:lnTo>
                    <a:pt x="80090" y="330137"/>
                  </a:lnTo>
                  <a:lnTo>
                    <a:pt x="13066" y="318279"/>
                  </a:lnTo>
                  <a:lnTo>
                    <a:pt x="227025" y="74161"/>
                  </a:lnTo>
                  <a:lnTo>
                    <a:pt x="242492" y="33947"/>
                  </a:lnTo>
                  <a:lnTo>
                    <a:pt x="266723" y="37040"/>
                  </a:lnTo>
                  <a:lnTo>
                    <a:pt x="273168" y="24151"/>
                  </a:lnTo>
                  <a:lnTo>
                    <a:pt x="299719" y="13066"/>
                  </a:lnTo>
                  <a:lnTo>
                    <a:pt x="306164" y="15129"/>
                  </a:lnTo>
                  <a:lnTo>
                    <a:pt x="302813" y="40649"/>
                  </a:lnTo>
                  <a:lnTo>
                    <a:pt x="322662" y="24151"/>
                  </a:lnTo>
                  <a:lnTo>
                    <a:pt x="338386" y="45289"/>
                  </a:lnTo>
                  <a:lnTo>
                    <a:pt x="330395" y="60240"/>
                  </a:lnTo>
                  <a:lnTo>
                    <a:pt x="335809" y="70809"/>
                  </a:lnTo>
                  <a:lnTo>
                    <a:pt x="370609" y="51734"/>
                  </a:lnTo>
                  <a:lnTo>
                    <a:pt x="376538" y="57920"/>
                  </a:lnTo>
                  <a:lnTo>
                    <a:pt x="372414" y="70294"/>
                  </a:lnTo>
                  <a:lnTo>
                    <a:pt x="399738" y="96588"/>
                  </a:lnTo>
                  <a:lnTo>
                    <a:pt x="417010" y="82925"/>
                  </a:lnTo>
                  <a:lnTo>
                    <a:pt x="436343" y="82925"/>
                  </a:lnTo>
                  <a:lnTo>
                    <a:pt x="459544" y="87050"/>
                  </a:lnTo>
                  <a:lnTo>
                    <a:pt x="467019" y="100454"/>
                  </a:lnTo>
                  <a:lnTo>
                    <a:pt x="438921" y="103032"/>
                  </a:lnTo>
                  <a:lnTo>
                    <a:pt x="436343" y="148144"/>
                  </a:lnTo>
                  <a:lnTo>
                    <a:pt x="471402" y="151753"/>
                  </a:lnTo>
                  <a:lnTo>
                    <a:pt x="484291" y="137059"/>
                  </a:lnTo>
                  <a:lnTo>
                    <a:pt x="489962" y="140153"/>
                  </a:lnTo>
                  <a:lnTo>
                    <a:pt x="515224" y="168251"/>
                  </a:lnTo>
                  <a:lnTo>
                    <a:pt x="552861" y="175726"/>
                  </a:lnTo>
                  <a:lnTo>
                    <a:pt x="298688" y="464184"/>
                  </a:lnTo>
                  <a:lnTo>
                    <a:pt x="283221" y="463153"/>
                  </a:lnTo>
                  <a:lnTo>
                    <a:pt x="271363" y="446655"/>
                  </a:lnTo>
                  <a:lnTo>
                    <a:pt x="259505" y="4461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F18F8470-CAE3-C447-8E3F-4CAF688F1E31}"/>
                </a:ext>
              </a:extLst>
            </p:cNvPr>
            <p:cNvSpPr/>
            <p:nvPr/>
          </p:nvSpPr>
          <p:spPr>
            <a:xfrm>
              <a:off x="4869413" y="3152015"/>
              <a:ext cx="592897" cy="644453"/>
            </a:xfrm>
            <a:custGeom>
              <a:avLst/>
              <a:gdLst>
                <a:gd name="connsiteX0" fmla="*/ 355658 w 592897"/>
                <a:gd name="connsiteY0" fmla="*/ 253061 h 644453"/>
                <a:gd name="connsiteX1" fmla="*/ 326786 w 592897"/>
                <a:gd name="connsiteY1" fmla="*/ 255381 h 644453"/>
                <a:gd name="connsiteX2" fmla="*/ 306679 w 592897"/>
                <a:gd name="connsiteY2" fmla="*/ 278839 h 644453"/>
                <a:gd name="connsiteX3" fmla="*/ 297915 w 592897"/>
                <a:gd name="connsiteY3" fmla="*/ 304617 h 644453"/>
                <a:gd name="connsiteX4" fmla="*/ 306164 w 592897"/>
                <a:gd name="connsiteY4" fmla="*/ 317248 h 644453"/>
                <a:gd name="connsiteX5" fmla="*/ 321631 w 592897"/>
                <a:gd name="connsiteY5" fmla="*/ 313382 h 644453"/>
                <a:gd name="connsiteX6" fmla="*/ 352049 w 592897"/>
                <a:gd name="connsiteY6" fmla="*/ 323435 h 644453"/>
                <a:gd name="connsiteX7" fmla="*/ 375765 w 592897"/>
                <a:gd name="connsiteY7" fmla="*/ 277292 h 644453"/>
                <a:gd name="connsiteX8" fmla="*/ 332457 w 592897"/>
                <a:gd name="connsiteY8" fmla="*/ 573225 h 644453"/>
                <a:gd name="connsiteX9" fmla="*/ 322404 w 592897"/>
                <a:gd name="connsiteY9" fmla="*/ 610604 h 644453"/>
                <a:gd name="connsiteX10" fmla="*/ 307453 w 592897"/>
                <a:gd name="connsiteY10" fmla="*/ 615501 h 644453"/>
                <a:gd name="connsiteX11" fmla="*/ 270848 w 592897"/>
                <a:gd name="connsiteY11" fmla="*/ 609057 h 644453"/>
                <a:gd name="connsiteX12" fmla="*/ 251772 w 592897"/>
                <a:gd name="connsiteY12" fmla="*/ 622462 h 644453"/>
                <a:gd name="connsiteX13" fmla="*/ 208980 w 592897"/>
                <a:gd name="connsiteY13" fmla="*/ 616017 h 644453"/>
                <a:gd name="connsiteX14" fmla="*/ 185780 w 592897"/>
                <a:gd name="connsiteY14" fmla="*/ 645404 h 644453"/>
                <a:gd name="connsiteX15" fmla="*/ 156135 w 592897"/>
                <a:gd name="connsiteY15" fmla="*/ 632515 h 644453"/>
                <a:gd name="connsiteX16" fmla="*/ 152784 w 592897"/>
                <a:gd name="connsiteY16" fmla="*/ 618853 h 644453"/>
                <a:gd name="connsiteX17" fmla="*/ 168766 w 592897"/>
                <a:gd name="connsiteY17" fmla="*/ 612408 h 644453"/>
                <a:gd name="connsiteX18" fmla="*/ 148917 w 592897"/>
                <a:gd name="connsiteY18" fmla="*/ 597972 h 644453"/>
                <a:gd name="connsiteX19" fmla="*/ 161033 w 592897"/>
                <a:gd name="connsiteY19" fmla="*/ 590497 h 644453"/>
                <a:gd name="connsiteX20" fmla="*/ 149691 w 592897"/>
                <a:gd name="connsiteY20" fmla="*/ 574772 h 644453"/>
                <a:gd name="connsiteX21" fmla="*/ 144277 w 592897"/>
                <a:gd name="connsiteY21" fmla="*/ 536363 h 644453"/>
                <a:gd name="connsiteX22" fmla="*/ 125459 w 592897"/>
                <a:gd name="connsiteY22" fmla="*/ 515482 h 644453"/>
                <a:gd name="connsiteX23" fmla="*/ 13066 w 592897"/>
                <a:gd name="connsiteY23" fmla="*/ 281932 h 644453"/>
                <a:gd name="connsiteX24" fmla="*/ 69262 w 592897"/>
                <a:gd name="connsiteY24" fmla="*/ 238110 h 644453"/>
                <a:gd name="connsiteX25" fmla="*/ 64623 w 592897"/>
                <a:gd name="connsiteY25" fmla="*/ 176242 h 644453"/>
                <a:gd name="connsiteX26" fmla="*/ 88081 w 592897"/>
                <a:gd name="connsiteY26" fmla="*/ 124686 h 644453"/>
                <a:gd name="connsiteX27" fmla="*/ 92979 w 592897"/>
                <a:gd name="connsiteY27" fmla="*/ 90143 h 644453"/>
                <a:gd name="connsiteX28" fmla="*/ 118757 w 592897"/>
                <a:gd name="connsiteY28" fmla="*/ 57663 h 644453"/>
                <a:gd name="connsiteX29" fmla="*/ 170313 w 592897"/>
                <a:gd name="connsiteY29" fmla="*/ 38844 h 644453"/>
                <a:gd name="connsiteX30" fmla="*/ 180109 w 592897"/>
                <a:gd name="connsiteY30" fmla="*/ 13066 h 644453"/>
                <a:gd name="connsiteX31" fmla="*/ 444077 w 592897"/>
                <a:gd name="connsiteY31" fmla="*/ 118241 h 644453"/>
                <a:gd name="connsiteX32" fmla="*/ 593848 w 592897"/>
                <a:gd name="connsiteY32" fmla="*/ 184749 h 644453"/>
                <a:gd name="connsiteX33" fmla="*/ 502851 w 592897"/>
                <a:gd name="connsiteY33" fmla="*/ 319311 h 644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92897" h="644453">
                  <a:moveTo>
                    <a:pt x="355658" y="253061"/>
                  </a:moveTo>
                  <a:lnTo>
                    <a:pt x="326786" y="255381"/>
                  </a:lnTo>
                  <a:lnTo>
                    <a:pt x="306679" y="278839"/>
                  </a:lnTo>
                  <a:lnTo>
                    <a:pt x="297915" y="304617"/>
                  </a:lnTo>
                  <a:lnTo>
                    <a:pt x="306164" y="317248"/>
                  </a:lnTo>
                  <a:lnTo>
                    <a:pt x="321631" y="313382"/>
                  </a:lnTo>
                  <a:lnTo>
                    <a:pt x="352049" y="323435"/>
                  </a:lnTo>
                  <a:lnTo>
                    <a:pt x="375765" y="277292"/>
                  </a:lnTo>
                  <a:close/>
                  <a:moveTo>
                    <a:pt x="332457" y="573225"/>
                  </a:moveTo>
                  <a:lnTo>
                    <a:pt x="322404" y="610604"/>
                  </a:lnTo>
                  <a:lnTo>
                    <a:pt x="307453" y="615501"/>
                  </a:lnTo>
                  <a:lnTo>
                    <a:pt x="270848" y="609057"/>
                  </a:lnTo>
                  <a:lnTo>
                    <a:pt x="251772" y="622462"/>
                  </a:lnTo>
                  <a:lnTo>
                    <a:pt x="208980" y="616017"/>
                  </a:lnTo>
                  <a:lnTo>
                    <a:pt x="185780" y="645404"/>
                  </a:lnTo>
                  <a:lnTo>
                    <a:pt x="156135" y="632515"/>
                  </a:lnTo>
                  <a:lnTo>
                    <a:pt x="152784" y="618853"/>
                  </a:lnTo>
                  <a:lnTo>
                    <a:pt x="168766" y="612408"/>
                  </a:lnTo>
                  <a:lnTo>
                    <a:pt x="148917" y="597972"/>
                  </a:lnTo>
                  <a:lnTo>
                    <a:pt x="161033" y="590497"/>
                  </a:lnTo>
                  <a:lnTo>
                    <a:pt x="149691" y="574772"/>
                  </a:lnTo>
                  <a:lnTo>
                    <a:pt x="144277" y="536363"/>
                  </a:lnTo>
                  <a:lnTo>
                    <a:pt x="125459" y="515482"/>
                  </a:lnTo>
                  <a:lnTo>
                    <a:pt x="13066" y="281932"/>
                  </a:lnTo>
                  <a:lnTo>
                    <a:pt x="69262" y="238110"/>
                  </a:lnTo>
                  <a:lnTo>
                    <a:pt x="64623" y="176242"/>
                  </a:lnTo>
                  <a:lnTo>
                    <a:pt x="88081" y="124686"/>
                  </a:lnTo>
                  <a:lnTo>
                    <a:pt x="92979" y="90143"/>
                  </a:lnTo>
                  <a:lnTo>
                    <a:pt x="118757" y="57663"/>
                  </a:lnTo>
                  <a:lnTo>
                    <a:pt x="170313" y="38844"/>
                  </a:lnTo>
                  <a:lnTo>
                    <a:pt x="180109" y="13066"/>
                  </a:lnTo>
                  <a:lnTo>
                    <a:pt x="444077" y="118241"/>
                  </a:lnTo>
                  <a:lnTo>
                    <a:pt x="593848" y="184749"/>
                  </a:lnTo>
                  <a:lnTo>
                    <a:pt x="502851" y="3193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82A29BFB-D5EF-7041-8085-607701440BF4}"/>
                </a:ext>
              </a:extLst>
            </p:cNvPr>
            <p:cNvSpPr/>
            <p:nvPr/>
          </p:nvSpPr>
          <p:spPr>
            <a:xfrm>
              <a:off x="3755797" y="3157171"/>
              <a:ext cx="567119" cy="515563"/>
            </a:xfrm>
            <a:custGeom>
              <a:avLst/>
              <a:gdLst>
                <a:gd name="connsiteX0" fmla="*/ 13066 w 567119"/>
                <a:gd name="connsiteY0" fmla="*/ 377827 h 515562"/>
                <a:gd name="connsiteX1" fmla="*/ 62818 w 567119"/>
                <a:gd name="connsiteY1" fmla="*/ 338129 h 515562"/>
                <a:gd name="connsiteX2" fmla="*/ 94010 w 567119"/>
                <a:gd name="connsiteY2" fmla="*/ 281417 h 515562"/>
                <a:gd name="connsiteX3" fmla="*/ 102259 w 567119"/>
                <a:gd name="connsiteY3" fmla="*/ 247905 h 515562"/>
                <a:gd name="connsiteX4" fmla="*/ 129068 w 567119"/>
                <a:gd name="connsiteY4" fmla="*/ 205887 h 515562"/>
                <a:gd name="connsiteX5" fmla="*/ 122623 w 567119"/>
                <a:gd name="connsiteY5" fmla="*/ 185007 h 515562"/>
                <a:gd name="connsiteX6" fmla="*/ 145566 w 567119"/>
                <a:gd name="connsiteY6" fmla="*/ 136801 h 515562"/>
                <a:gd name="connsiteX7" fmla="*/ 140153 w 567119"/>
                <a:gd name="connsiteY7" fmla="*/ 117468 h 515562"/>
                <a:gd name="connsiteX8" fmla="*/ 218260 w 567119"/>
                <a:gd name="connsiteY8" fmla="*/ 34462 h 515562"/>
                <a:gd name="connsiteX9" fmla="*/ 252545 w 567119"/>
                <a:gd name="connsiteY9" fmla="*/ 13066 h 515562"/>
                <a:gd name="connsiteX10" fmla="*/ 326529 w 567119"/>
                <a:gd name="connsiteY10" fmla="*/ 69005 h 515562"/>
                <a:gd name="connsiteX11" fmla="*/ 520896 w 567119"/>
                <a:gd name="connsiteY11" fmla="*/ 114374 h 515562"/>
                <a:gd name="connsiteX12" fmla="*/ 574772 w 567119"/>
                <a:gd name="connsiteY12" fmla="*/ 144019 h 515562"/>
                <a:gd name="connsiteX13" fmla="*/ 572710 w 567119"/>
                <a:gd name="connsiteY13" fmla="*/ 159486 h 515562"/>
                <a:gd name="connsiteX14" fmla="*/ 534043 w 567119"/>
                <a:gd name="connsiteY14" fmla="*/ 198927 h 515562"/>
                <a:gd name="connsiteX15" fmla="*/ 537652 w 567119"/>
                <a:gd name="connsiteY15" fmla="*/ 226767 h 515562"/>
                <a:gd name="connsiteX16" fmla="*/ 498984 w 567119"/>
                <a:gd name="connsiteY16" fmla="*/ 273425 h 515562"/>
                <a:gd name="connsiteX17" fmla="*/ 504913 w 567119"/>
                <a:gd name="connsiteY17" fmla="*/ 296110 h 515562"/>
                <a:gd name="connsiteX18" fmla="*/ 480166 w 567119"/>
                <a:gd name="connsiteY18" fmla="*/ 340449 h 515562"/>
                <a:gd name="connsiteX19" fmla="*/ 417268 w 567119"/>
                <a:gd name="connsiteY19" fmla="*/ 401801 h 515562"/>
                <a:gd name="connsiteX20" fmla="*/ 387881 w 567119"/>
                <a:gd name="connsiteY20" fmla="*/ 468824 h 515562"/>
                <a:gd name="connsiteX21" fmla="*/ 350760 w 567119"/>
                <a:gd name="connsiteY21" fmla="*/ 509295 h 515562"/>
                <a:gd name="connsiteX22" fmla="*/ 284768 w 567119"/>
                <a:gd name="connsiteY22" fmla="*/ 455419 h 515562"/>
                <a:gd name="connsiteX23" fmla="*/ 229345 w 567119"/>
                <a:gd name="connsiteY23" fmla="*/ 459801 h 515562"/>
                <a:gd name="connsiteX24" fmla="*/ 165673 w 567119"/>
                <a:gd name="connsiteY24" fmla="*/ 445108 h 515562"/>
                <a:gd name="connsiteX25" fmla="*/ 124428 w 567119"/>
                <a:gd name="connsiteY25" fmla="*/ 377054 h 515562"/>
                <a:gd name="connsiteX26" fmla="*/ 59467 w 567119"/>
                <a:gd name="connsiteY26" fmla="*/ 370351 h 515562"/>
                <a:gd name="connsiteX27" fmla="*/ 33689 w 567119"/>
                <a:gd name="connsiteY27" fmla="*/ 388912 h 515562"/>
                <a:gd name="connsiteX28" fmla="*/ 13066 w 567119"/>
                <a:gd name="connsiteY28" fmla="*/ 377827 h 5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7119" h="515562">
                  <a:moveTo>
                    <a:pt x="13066" y="377827"/>
                  </a:moveTo>
                  <a:lnTo>
                    <a:pt x="62818" y="338129"/>
                  </a:lnTo>
                  <a:lnTo>
                    <a:pt x="94010" y="281417"/>
                  </a:lnTo>
                  <a:lnTo>
                    <a:pt x="102259" y="247905"/>
                  </a:lnTo>
                  <a:lnTo>
                    <a:pt x="129068" y="205887"/>
                  </a:lnTo>
                  <a:lnTo>
                    <a:pt x="122623" y="185007"/>
                  </a:lnTo>
                  <a:lnTo>
                    <a:pt x="145566" y="136801"/>
                  </a:lnTo>
                  <a:lnTo>
                    <a:pt x="140153" y="117468"/>
                  </a:lnTo>
                  <a:lnTo>
                    <a:pt x="218260" y="34462"/>
                  </a:lnTo>
                  <a:lnTo>
                    <a:pt x="252545" y="13066"/>
                  </a:lnTo>
                  <a:lnTo>
                    <a:pt x="326529" y="69005"/>
                  </a:lnTo>
                  <a:lnTo>
                    <a:pt x="520896" y="114374"/>
                  </a:lnTo>
                  <a:lnTo>
                    <a:pt x="574772" y="144019"/>
                  </a:lnTo>
                  <a:lnTo>
                    <a:pt x="572710" y="159486"/>
                  </a:lnTo>
                  <a:lnTo>
                    <a:pt x="534043" y="198927"/>
                  </a:lnTo>
                  <a:lnTo>
                    <a:pt x="537652" y="226767"/>
                  </a:lnTo>
                  <a:lnTo>
                    <a:pt x="498984" y="273425"/>
                  </a:lnTo>
                  <a:lnTo>
                    <a:pt x="504913" y="296110"/>
                  </a:lnTo>
                  <a:lnTo>
                    <a:pt x="480166" y="340449"/>
                  </a:lnTo>
                  <a:lnTo>
                    <a:pt x="417268" y="401801"/>
                  </a:lnTo>
                  <a:lnTo>
                    <a:pt x="387881" y="468824"/>
                  </a:lnTo>
                  <a:lnTo>
                    <a:pt x="350760" y="509295"/>
                  </a:lnTo>
                  <a:lnTo>
                    <a:pt x="284768" y="455419"/>
                  </a:lnTo>
                  <a:lnTo>
                    <a:pt x="229345" y="459801"/>
                  </a:lnTo>
                  <a:lnTo>
                    <a:pt x="165673" y="445108"/>
                  </a:lnTo>
                  <a:lnTo>
                    <a:pt x="124428" y="377054"/>
                  </a:lnTo>
                  <a:lnTo>
                    <a:pt x="59467" y="370351"/>
                  </a:lnTo>
                  <a:lnTo>
                    <a:pt x="33689" y="388912"/>
                  </a:lnTo>
                  <a:lnTo>
                    <a:pt x="13066" y="37782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F59B6955-C90C-3444-8E2A-76B2843BC4C9}"/>
                </a:ext>
              </a:extLst>
            </p:cNvPr>
            <p:cNvSpPr/>
            <p:nvPr/>
          </p:nvSpPr>
          <p:spPr>
            <a:xfrm>
              <a:off x="5963953" y="3177278"/>
              <a:ext cx="541341" cy="567119"/>
            </a:xfrm>
            <a:custGeom>
              <a:avLst/>
              <a:gdLst>
                <a:gd name="connsiteX0" fmla="*/ 434023 w 541340"/>
                <a:gd name="connsiteY0" fmla="*/ 426290 h 567119"/>
                <a:gd name="connsiteX1" fmla="*/ 429383 w 541340"/>
                <a:gd name="connsiteY1" fmla="*/ 434797 h 567119"/>
                <a:gd name="connsiteX2" fmla="*/ 411081 w 541340"/>
                <a:gd name="connsiteY2" fmla="*/ 436859 h 567119"/>
                <a:gd name="connsiteX3" fmla="*/ 412885 w 541340"/>
                <a:gd name="connsiteY3" fmla="*/ 419845 h 567119"/>
                <a:gd name="connsiteX4" fmla="*/ 382982 w 541340"/>
                <a:gd name="connsiteY4" fmla="*/ 408761 h 567119"/>
                <a:gd name="connsiteX5" fmla="*/ 379631 w 541340"/>
                <a:gd name="connsiteY5" fmla="*/ 450264 h 567119"/>
                <a:gd name="connsiteX6" fmla="*/ 345862 w 541340"/>
                <a:gd name="connsiteY6" fmla="*/ 476042 h 567119"/>
                <a:gd name="connsiteX7" fmla="*/ 336582 w 541340"/>
                <a:gd name="connsiteY7" fmla="*/ 499242 h 567119"/>
                <a:gd name="connsiteX8" fmla="*/ 290697 w 541340"/>
                <a:gd name="connsiteY8" fmla="*/ 537136 h 567119"/>
                <a:gd name="connsiteX9" fmla="*/ 288377 w 541340"/>
                <a:gd name="connsiteY9" fmla="*/ 548994 h 567119"/>
                <a:gd name="connsiteX10" fmla="*/ 279870 w 541340"/>
                <a:gd name="connsiteY10" fmla="*/ 552345 h 567119"/>
                <a:gd name="connsiteX11" fmla="*/ 271363 w 541340"/>
                <a:gd name="connsiteY11" fmla="*/ 543322 h 567119"/>
                <a:gd name="connsiteX12" fmla="*/ 250483 w 541340"/>
                <a:gd name="connsiteY12" fmla="*/ 565750 h 567119"/>
                <a:gd name="connsiteX13" fmla="*/ 235532 w 541340"/>
                <a:gd name="connsiteY13" fmla="*/ 563687 h 567119"/>
                <a:gd name="connsiteX14" fmla="*/ 233469 w 541340"/>
                <a:gd name="connsiteY14" fmla="*/ 533785 h 567119"/>
                <a:gd name="connsiteX15" fmla="*/ 223416 w 541340"/>
                <a:gd name="connsiteY15" fmla="*/ 535847 h 567119"/>
                <a:gd name="connsiteX16" fmla="*/ 213620 w 541340"/>
                <a:gd name="connsiteY16" fmla="*/ 525793 h 567119"/>
                <a:gd name="connsiteX17" fmla="*/ 220065 w 541340"/>
                <a:gd name="connsiteY17" fmla="*/ 514709 h 567119"/>
                <a:gd name="connsiteX18" fmla="*/ 208980 w 541340"/>
                <a:gd name="connsiteY18" fmla="*/ 483260 h 567119"/>
                <a:gd name="connsiteX19" fmla="*/ 220322 w 541340"/>
                <a:gd name="connsiteY19" fmla="*/ 463668 h 567119"/>
                <a:gd name="connsiteX20" fmla="*/ 202020 w 541340"/>
                <a:gd name="connsiteY20" fmla="*/ 432734 h 567119"/>
                <a:gd name="connsiteX21" fmla="*/ 162580 w 541340"/>
                <a:gd name="connsiteY21" fmla="*/ 443819 h 567119"/>
                <a:gd name="connsiteX22" fmla="*/ 123912 w 541340"/>
                <a:gd name="connsiteY22" fmla="*/ 401543 h 567119"/>
                <a:gd name="connsiteX23" fmla="*/ 112312 w 541340"/>
                <a:gd name="connsiteY23" fmla="*/ 405925 h 567119"/>
                <a:gd name="connsiteX24" fmla="*/ 99939 w 541340"/>
                <a:gd name="connsiteY24" fmla="*/ 395872 h 567119"/>
                <a:gd name="connsiteX25" fmla="*/ 103032 w 541340"/>
                <a:gd name="connsiteY25" fmla="*/ 383240 h 567119"/>
                <a:gd name="connsiteX26" fmla="*/ 79058 w 541340"/>
                <a:gd name="connsiteY26" fmla="*/ 349986 h 567119"/>
                <a:gd name="connsiteX27" fmla="*/ 67716 w 541340"/>
                <a:gd name="connsiteY27" fmla="*/ 363649 h 567119"/>
                <a:gd name="connsiteX28" fmla="*/ 53280 w 541340"/>
                <a:gd name="connsiteY28" fmla="*/ 355916 h 567119"/>
                <a:gd name="connsiteX29" fmla="*/ 39875 w 541340"/>
                <a:gd name="connsiteY29" fmla="*/ 360556 h 567119"/>
                <a:gd name="connsiteX30" fmla="*/ 13066 w 541340"/>
                <a:gd name="connsiteY30" fmla="*/ 311062 h 567119"/>
                <a:gd name="connsiteX31" fmla="*/ 267239 w 541340"/>
                <a:gd name="connsiteY31" fmla="*/ 22604 h 567119"/>
                <a:gd name="connsiteX32" fmla="*/ 286057 w 541340"/>
                <a:gd name="connsiteY32" fmla="*/ 13066 h 567119"/>
                <a:gd name="connsiteX33" fmla="*/ 301266 w 541340"/>
                <a:gd name="connsiteY33" fmla="*/ 18480 h 567119"/>
                <a:gd name="connsiteX34" fmla="*/ 334004 w 541340"/>
                <a:gd name="connsiteY34" fmla="*/ 24151 h 567119"/>
                <a:gd name="connsiteX35" fmla="*/ 338644 w 541340"/>
                <a:gd name="connsiteY35" fmla="*/ 44258 h 567119"/>
                <a:gd name="connsiteX36" fmla="*/ 353853 w 541340"/>
                <a:gd name="connsiteY36" fmla="*/ 18995 h 567119"/>
                <a:gd name="connsiteX37" fmla="*/ 370609 w 541340"/>
                <a:gd name="connsiteY37" fmla="*/ 13324 h 567119"/>
                <a:gd name="connsiteX38" fmla="*/ 395871 w 541340"/>
                <a:gd name="connsiteY38" fmla="*/ 21831 h 567119"/>
                <a:gd name="connsiteX39" fmla="*/ 396903 w 541340"/>
                <a:gd name="connsiteY39" fmla="*/ 33947 h 567119"/>
                <a:gd name="connsiteX40" fmla="*/ 373187 w 541340"/>
                <a:gd name="connsiteY40" fmla="*/ 44516 h 567119"/>
                <a:gd name="connsiteX41" fmla="*/ 382209 w 541340"/>
                <a:gd name="connsiteY41" fmla="*/ 68231 h 567119"/>
                <a:gd name="connsiteX42" fmla="*/ 362360 w 541340"/>
                <a:gd name="connsiteY42" fmla="*/ 80347 h 567119"/>
                <a:gd name="connsiteX43" fmla="*/ 384787 w 541340"/>
                <a:gd name="connsiteY43" fmla="*/ 87823 h 567119"/>
                <a:gd name="connsiteX44" fmla="*/ 398707 w 541340"/>
                <a:gd name="connsiteY44" fmla="*/ 72098 h 567119"/>
                <a:gd name="connsiteX45" fmla="*/ 433508 w 541340"/>
                <a:gd name="connsiteY45" fmla="*/ 111281 h 567119"/>
                <a:gd name="connsiteX46" fmla="*/ 469597 w 541340"/>
                <a:gd name="connsiteY46" fmla="*/ 110250 h 567119"/>
                <a:gd name="connsiteX47" fmla="*/ 495891 w 541340"/>
                <a:gd name="connsiteY47" fmla="*/ 137317 h 567119"/>
                <a:gd name="connsiteX48" fmla="*/ 498984 w 541340"/>
                <a:gd name="connsiteY48" fmla="*/ 160002 h 567119"/>
                <a:gd name="connsiteX49" fmla="*/ 473206 w 541340"/>
                <a:gd name="connsiteY49" fmla="*/ 166962 h 567119"/>
                <a:gd name="connsiteX50" fmla="*/ 451552 w 541340"/>
                <a:gd name="connsiteY50" fmla="*/ 220580 h 567119"/>
                <a:gd name="connsiteX51" fmla="*/ 487642 w 541340"/>
                <a:gd name="connsiteY51" fmla="*/ 263630 h 567119"/>
                <a:gd name="connsiteX52" fmla="*/ 484033 w 541340"/>
                <a:gd name="connsiteY52" fmla="*/ 279354 h 567119"/>
                <a:gd name="connsiteX53" fmla="*/ 531465 w 541340"/>
                <a:gd name="connsiteY53" fmla="*/ 298688 h 567119"/>
                <a:gd name="connsiteX54" fmla="*/ 538425 w 541340"/>
                <a:gd name="connsiteY54" fmla="*/ 340191 h 567119"/>
                <a:gd name="connsiteX55" fmla="*/ 517544 w 541340"/>
                <a:gd name="connsiteY55" fmla="*/ 345862 h 567119"/>
                <a:gd name="connsiteX56" fmla="*/ 507233 w 541340"/>
                <a:gd name="connsiteY56" fmla="*/ 339160 h 567119"/>
                <a:gd name="connsiteX57" fmla="*/ 466504 w 541340"/>
                <a:gd name="connsiteY57" fmla="*/ 340964 h 567119"/>
                <a:gd name="connsiteX58" fmla="*/ 451552 w 541340"/>
                <a:gd name="connsiteY58" fmla="*/ 348440 h 567119"/>
                <a:gd name="connsiteX59" fmla="*/ 437117 w 541340"/>
                <a:gd name="connsiteY59" fmla="*/ 380405 h 567119"/>
                <a:gd name="connsiteX60" fmla="*/ 442272 w 541340"/>
                <a:gd name="connsiteY60" fmla="*/ 415721 h 567119"/>
                <a:gd name="connsiteX61" fmla="*/ 434023 w 541340"/>
                <a:gd name="connsiteY61" fmla="*/ 426290 h 56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41340" h="567119">
                  <a:moveTo>
                    <a:pt x="434023" y="426290"/>
                  </a:moveTo>
                  <a:lnTo>
                    <a:pt x="429383" y="434797"/>
                  </a:lnTo>
                  <a:lnTo>
                    <a:pt x="411081" y="436859"/>
                  </a:lnTo>
                  <a:lnTo>
                    <a:pt x="412885" y="419845"/>
                  </a:lnTo>
                  <a:lnTo>
                    <a:pt x="382982" y="408761"/>
                  </a:lnTo>
                  <a:lnTo>
                    <a:pt x="379631" y="450264"/>
                  </a:lnTo>
                  <a:lnTo>
                    <a:pt x="345862" y="476042"/>
                  </a:lnTo>
                  <a:lnTo>
                    <a:pt x="336582" y="499242"/>
                  </a:lnTo>
                  <a:lnTo>
                    <a:pt x="290697" y="537136"/>
                  </a:lnTo>
                  <a:lnTo>
                    <a:pt x="288377" y="548994"/>
                  </a:lnTo>
                  <a:lnTo>
                    <a:pt x="279870" y="552345"/>
                  </a:lnTo>
                  <a:lnTo>
                    <a:pt x="271363" y="543322"/>
                  </a:lnTo>
                  <a:lnTo>
                    <a:pt x="250483" y="565750"/>
                  </a:lnTo>
                  <a:lnTo>
                    <a:pt x="235532" y="563687"/>
                  </a:lnTo>
                  <a:lnTo>
                    <a:pt x="233469" y="533785"/>
                  </a:lnTo>
                  <a:lnTo>
                    <a:pt x="223416" y="535847"/>
                  </a:lnTo>
                  <a:lnTo>
                    <a:pt x="213620" y="525793"/>
                  </a:lnTo>
                  <a:lnTo>
                    <a:pt x="220065" y="514709"/>
                  </a:lnTo>
                  <a:lnTo>
                    <a:pt x="208980" y="483260"/>
                  </a:lnTo>
                  <a:lnTo>
                    <a:pt x="220322" y="463668"/>
                  </a:lnTo>
                  <a:lnTo>
                    <a:pt x="202020" y="432734"/>
                  </a:lnTo>
                  <a:lnTo>
                    <a:pt x="162580" y="443819"/>
                  </a:lnTo>
                  <a:lnTo>
                    <a:pt x="123912" y="401543"/>
                  </a:lnTo>
                  <a:lnTo>
                    <a:pt x="112312" y="405925"/>
                  </a:lnTo>
                  <a:lnTo>
                    <a:pt x="99939" y="395872"/>
                  </a:lnTo>
                  <a:lnTo>
                    <a:pt x="103032" y="383240"/>
                  </a:lnTo>
                  <a:lnTo>
                    <a:pt x="79058" y="349986"/>
                  </a:lnTo>
                  <a:lnTo>
                    <a:pt x="67716" y="363649"/>
                  </a:lnTo>
                  <a:lnTo>
                    <a:pt x="53280" y="355916"/>
                  </a:lnTo>
                  <a:lnTo>
                    <a:pt x="39875" y="360556"/>
                  </a:lnTo>
                  <a:lnTo>
                    <a:pt x="13066" y="311062"/>
                  </a:lnTo>
                  <a:lnTo>
                    <a:pt x="267239" y="22604"/>
                  </a:lnTo>
                  <a:lnTo>
                    <a:pt x="286057" y="13066"/>
                  </a:lnTo>
                  <a:lnTo>
                    <a:pt x="301266" y="18480"/>
                  </a:lnTo>
                  <a:lnTo>
                    <a:pt x="334004" y="24151"/>
                  </a:lnTo>
                  <a:lnTo>
                    <a:pt x="338644" y="44258"/>
                  </a:lnTo>
                  <a:lnTo>
                    <a:pt x="353853" y="18995"/>
                  </a:lnTo>
                  <a:lnTo>
                    <a:pt x="370609" y="13324"/>
                  </a:lnTo>
                  <a:lnTo>
                    <a:pt x="395871" y="21831"/>
                  </a:lnTo>
                  <a:lnTo>
                    <a:pt x="396903" y="33947"/>
                  </a:lnTo>
                  <a:lnTo>
                    <a:pt x="373187" y="44516"/>
                  </a:lnTo>
                  <a:lnTo>
                    <a:pt x="382209" y="68231"/>
                  </a:lnTo>
                  <a:lnTo>
                    <a:pt x="362360" y="80347"/>
                  </a:lnTo>
                  <a:lnTo>
                    <a:pt x="384787" y="87823"/>
                  </a:lnTo>
                  <a:lnTo>
                    <a:pt x="398707" y="72098"/>
                  </a:lnTo>
                  <a:lnTo>
                    <a:pt x="433508" y="111281"/>
                  </a:lnTo>
                  <a:lnTo>
                    <a:pt x="469597" y="110250"/>
                  </a:lnTo>
                  <a:lnTo>
                    <a:pt x="495891" y="137317"/>
                  </a:lnTo>
                  <a:lnTo>
                    <a:pt x="498984" y="160002"/>
                  </a:lnTo>
                  <a:lnTo>
                    <a:pt x="473206" y="166962"/>
                  </a:lnTo>
                  <a:lnTo>
                    <a:pt x="451552" y="220580"/>
                  </a:lnTo>
                  <a:lnTo>
                    <a:pt x="487642" y="263630"/>
                  </a:lnTo>
                  <a:lnTo>
                    <a:pt x="484033" y="279354"/>
                  </a:lnTo>
                  <a:lnTo>
                    <a:pt x="531465" y="298688"/>
                  </a:lnTo>
                  <a:lnTo>
                    <a:pt x="538425" y="340191"/>
                  </a:lnTo>
                  <a:lnTo>
                    <a:pt x="517544" y="345862"/>
                  </a:lnTo>
                  <a:lnTo>
                    <a:pt x="507233" y="339160"/>
                  </a:lnTo>
                  <a:lnTo>
                    <a:pt x="466504" y="340964"/>
                  </a:lnTo>
                  <a:lnTo>
                    <a:pt x="451552" y="348440"/>
                  </a:lnTo>
                  <a:lnTo>
                    <a:pt x="437117" y="380405"/>
                  </a:lnTo>
                  <a:lnTo>
                    <a:pt x="442272" y="415721"/>
                  </a:lnTo>
                  <a:lnTo>
                    <a:pt x="434023" y="4262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5B24A144-24A9-2048-86CB-49AD6F3FD39E}"/>
                </a:ext>
              </a:extLst>
            </p:cNvPr>
            <p:cNvSpPr/>
            <p:nvPr/>
          </p:nvSpPr>
          <p:spPr>
            <a:xfrm>
              <a:off x="4617819" y="3258737"/>
              <a:ext cx="77334" cy="77334"/>
            </a:xfrm>
            <a:custGeom>
              <a:avLst/>
              <a:gdLst>
                <a:gd name="connsiteX0" fmla="*/ 81121 w 77334"/>
                <a:gd name="connsiteY0" fmla="*/ 55342 h 77334"/>
                <a:gd name="connsiteX1" fmla="*/ 62818 w 77334"/>
                <a:gd name="connsiteY1" fmla="*/ 87823 h 77334"/>
                <a:gd name="connsiteX2" fmla="*/ 30080 w 77334"/>
                <a:gd name="connsiteY2" fmla="*/ 79574 h 77334"/>
                <a:gd name="connsiteX3" fmla="*/ 13066 w 77334"/>
                <a:gd name="connsiteY3" fmla="*/ 56631 h 77334"/>
                <a:gd name="connsiteX4" fmla="*/ 28275 w 77334"/>
                <a:gd name="connsiteY4" fmla="*/ 13582 h 77334"/>
                <a:gd name="connsiteX5" fmla="*/ 45547 w 77334"/>
                <a:gd name="connsiteY5" fmla="*/ 13066 h 77334"/>
                <a:gd name="connsiteX6" fmla="*/ 57405 w 77334"/>
                <a:gd name="connsiteY6" fmla="*/ 24151 h 77334"/>
                <a:gd name="connsiteX7" fmla="*/ 82152 w 77334"/>
                <a:gd name="connsiteY7" fmla="*/ 26987 h 77334"/>
                <a:gd name="connsiteX8" fmla="*/ 75707 w 77334"/>
                <a:gd name="connsiteY8" fmla="*/ 50187 h 77334"/>
                <a:gd name="connsiteX9" fmla="*/ 81121 w 77334"/>
                <a:gd name="connsiteY9" fmla="*/ 55342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334" h="77334">
                  <a:moveTo>
                    <a:pt x="81121" y="55342"/>
                  </a:moveTo>
                  <a:lnTo>
                    <a:pt x="62818" y="87823"/>
                  </a:lnTo>
                  <a:lnTo>
                    <a:pt x="30080" y="79574"/>
                  </a:lnTo>
                  <a:lnTo>
                    <a:pt x="13066" y="56631"/>
                  </a:lnTo>
                  <a:lnTo>
                    <a:pt x="28275" y="13582"/>
                  </a:lnTo>
                  <a:lnTo>
                    <a:pt x="45547" y="13066"/>
                  </a:lnTo>
                  <a:lnTo>
                    <a:pt x="57405" y="24151"/>
                  </a:lnTo>
                  <a:lnTo>
                    <a:pt x="82152" y="26987"/>
                  </a:lnTo>
                  <a:lnTo>
                    <a:pt x="75707" y="50187"/>
                  </a:lnTo>
                  <a:lnTo>
                    <a:pt x="81121" y="553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4DAE6D4B-F28F-DC48-830D-5164DADAC4DF}"/>
                </a:ext>
              </a:extLst>
            </p:cNvPr>
            <p:cNvSpPr/>
            <p:nvPr/>
          </p:nvSpPr>
          <p:spPr>
            <a:xfrm>
              <a:off x="5360229" y="3295857"/>
              <a:ext cx="567119" cy="489785"/>
            </a:xfrm>
            <a:custGeom>
              <a:avLst/>
              <a:gdLst>
                <a:gd name="connsiteX0" fmla="*/ 235016 w 567119"/>
                <a:gd name="connsiteY0" fmla="*/ 294048 h 489784"/>
                <a:gd name="connsiteX1" fmla="*/ 107156 w 567119"/>
                <a:gd name="connsiteY1" fmla="*/ 241718 h 489784"/>
                <a:gd name="connsiteX2" fmla="*/ 84471 w 567119"/>
                <a:gd name="connsiteY2" fmla="*/ 211816 h 489784"/>
                <a:gd name="connsiteX3" fmla="*/ 13066 w 567119"/>
                <a:gd name="connsiteY3" fmla="*/ 175211 h 489784"/>
                <a:gd name="connsiteX4" fmla="*/ 103032 w 567119"/>
                <a:gd name="connsiteY4" fmla="*/ 39618 h 489784"/>
                <a:gd name="connsiteX5" fmla="*/ 122881 w 567119"/>
                <a:gd name="connsiteY5" fmla="*/ 39876 h 489784"/>
                <a:gd name="connsiteX6" fmla="*/ 165673 w 567119"/>
                <a:gd name="connsiteY6" fmla="*/ 21058 h 489784"/>
                <a:gd name="connsiteX7" fmla="*/ 179851 w 567119"/>
                <a:gd name="connsiteY7" fmla="*/ 24666 h 489784"/>
                <a:gd name="connsiteX8" fmla="*/ 201247 w 567119"/>
                <a:gd name="connsiteY8" fmla="*/ 13066 h 489784"/>
                <a:gd name="connsiteX9" fmla="*/ 245327 w 567119"/>
                <a:gd name="connsiteY9" fmla="*/ 33173 h 489784"/>
                <a:gd name="connsiteX10" fmla="*/ 272137 w 567119"/>
                <a:gd name="connsiteY10" fmla="*/ 23120 h 489784"/>
                <a:gd name="connsiteX11" fmla="*/ 291986 w 567119"/>
                <a:gd name="connsiteY11" fmla="*/ 26213 h 489784"/>
                <a:gd name="connsiteX12" fmla="*/ 311319 w 567119"/>
                <a:gd name="connsiteY12" fmla="*/ 46578 h 489784"/>
                <a:gd name="connsiteX13" fmla="*/ 331168 w 567119"/>
                <a:gd name="connsiteY13" fmla="*/ 46578 h 489784"/>
                <a:gd name="connsiteX14" fmla="*/ 398192 w 567119"/>
                <a:gd name="connsiteY14" fmla="*/ 58436 h 489784"/>
                <a:gd name="connsiteX15" fmla="*/ 420361 w 567119"/>
                <a:gd name="connsiteY15" fmla="*/ 72614 h 489784"/>
                <a:gd name="connsiteX16" fmla="*/ 427321 w 567119"/>
                <a:gd name="connsiteY16" fmla="*/ 65138 h 489784"/>
                <a:gd name="connsiteX17" fmla="*/ 442788 w 567119"/>
                <a:gd name="connsiteY17" fmla="*/ 69263 h 489784"/>
                <a:gd name="connsiteX18" fmla="*/ 465988 w 567119"/>
                <a:gd name="connsiteY18" fmla="*/ 96845 h 489784"/>
                <a:gd name="connsiteX19" fmla="*/ 487900 w 567119"/>
                <a:gd name="connsiteY19" fmla="*/ 104063 h 489784"/>
                <a:gd name="connsiteX20" fmla="*/ 487384 w 567119"/>
                <a:gd name="connsiteY20" fmla="*/ 112570 h 489784"/>
                <a:gd name="connsiteX21" fmla="*/ 522442 w 567119"/>
                <a:gd name="connsiteY21" fmla="*/ 131904 h 489784"/>
                <a:gd name="connsiteX22" fmla="*/ 523989 w 567119"/>
                <a:gd name="connsiteY22" fmla="*/ 158971 h 489784"/>
                <a:gd name="connsiteX23" fmla="*/ 537909 w 567119"/>
                <a:gd name="connsiteY23" fmla="*/ 152011 h 489784"/>
                <a:gd name="connsiteX24" fmla="*/ 552861 w 567119"/>
                <a:gd name="connsiteY24" fmla="*/ 169282 h 489784"/>
                <a:gd name="connsiteX25" fmla="*/ 577607 w 567119"/>
                <a:gd name="connsiteY25" fmla="*/ 174437 h 489784"/>
                <a:gd name="connsiteX26" fmla="*/ 468824 w 567119"/>
                <a:gd name="connsiteY26" fmla="*/ 496149 h 489784"/>
                <a:gd name="connsiteX27" fmla="*/ 440468 w 567119"/>
                <a:gd name="connsiteY27" fmla="*/ 476557 h 489784"/>
                <a:gd name="connsiteX28" fmla="*/ 377054 w 567119"/>
                <a:gd name="connsiteY28" fmla="*/ 464957 h 489784"/>
                <a:gd name="connsiteX29" fmla="*/ 360813 w 567119"/>
                <a:gd name="connsiteY29" fmla="*/ 443303 h 489784"/>
                <a:gd name="connsiteX30" fmla="*/ 338129 w 567119"/>
                <a:gd name="connsiteY30" fmla="*/ 369320 h 489784"/>
                <a:gd name="connsiteX31" fmla="*/ 300492 w 567119"/>
                <a:gd name="connsiteY31" fmla="*/ 350502 h 489784"/>
                <a:gd name="connsiteX32" fmla="*/ 268270 w 567119"/>
                <a:gd name="connsiteY32" fmla="*/ 308484 h 489784"/>
                <a:gd name="connsiteX33" fmla="*/ 235016 w 567119"/>
                <a:gd name="connsiteY33" fmla="*/ 294048 h 4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67119" h="489784">
                  <a:moveTo>
                    <a:pt x="235016" y="294048"/>
                  </a:moveTo>
                  <a:lnTo>
                    <a:pt x="107156" y="241718"/>
                  </a:lnTo>
                  <a:lnTo>
                    <a:pt x="84471" y="211816"/>
                  </a:lnTo>
                  <a:lnTo>
                    <a:pt x="13066" y="175211"/>
                  </a:lnTo>
                  <a:lnTo>
                    <a:pt x="103032" y="39618"/>
                  </a:lnTo>
                  <a:lnTo>
                    <a:pt x="122881" y="39876"/>
                  </a:lnTo>
                  <a:lnTo>
                    <a:pt x="165673" y="21058"/>
                  </a:lnTo>
                  <a:lnTo>
                    <a:pt x="179851" y="24666"/>
                  </a:lnTo>
                  <a:lnTo>
                    <a:pt x="201247" y="13066"/>
                  </a:lnTo>
                  <a:lnTo>
                    <a:pt x="245327" y="33173"/>
                  </a:lnTo>
                  <a:lnTo>
                    <a:pt x="272137" y="23120"/>
                  </a:lnTo>
                  <a:lnTo>
                    <a:pt x="291986" y="26213"/>
                  </a:lnTo>
                  <a:lnTo>
                    <a:pt x="311319" y="46578"/>
                  </a:lnTo>
                  <a:lnTo>
                    <a:pt x="331168" y="46578"/>
                  </a:lnTo>
                  <a:lnTo>
                    <a:pt x="398192" y="58436"/>
                  </a:lnTo>
                  <a:lnTo>
                    <a:pt x="420361" y="72614"/>
                  </a:lnTo>
                  <a:lnTo>
                    <a:pt x="427321" y="65138"/>
                  </a:lnTo>
                  <a:lnTo>
                    <a:pt x="442788" y="69263"/>
                  </a:lnTo>
                  <a:lnTo>
                    <a:pt x="465988" y="96845"/>
                  </a:lnTo>
                  <a:lnTo>
                    <a:pt x="487900" y="104063"/>
                  </a:lnTo>
                  <a:lnTo>
                    <a:pt x="487384" y="112570"/>
                  </a:lnTo>
                  <a:lnTo>
                    <a:pt x="522442" y="131904"/>
                  </a:lnTo>
                  <a:lnTo>
                    <a:pt x="523989" y="158971"/>
                  </a:lnTo>
                  <a:lnTo>
                    <a:pt x="537909" y="152011"/>
                  </a:lnTo>
                  <a:lnTo>
                    <a:pt x="552861" y="169282"/>
                  </a:lnTo>
                  <a:lnTo>
                    <a:pt x="577607" y="174437"/>
                  </a:lnTo>
                  <a:lnTo>
                    <a:pt x="468824" y="496149"/>
                  </a:lnTo>
                  <a:lnTo>
                    <a:pt x="440468" y="476557"/>
                  </a:lnTo>
                  <a:lnTo>
                    <a:pt x="377054" y="464957"/>
                  </a:lnTo>
                  <a:lnTo>
                    <a:pt x="360813" y="443303"/>
                  </a:lnTo>
                  <a:lnTo>
                    <a:pt x="338129" y="369320"/>
                  </a:lnTo>
                  <a:lnTo>
                    <a:pt x="300492" y="350502"/>
                  </a:lnTo>
                  <a:lnTo>
                    <a:pt x="268270" y="308484"/>
                  </a:lnTo>
                  <a:lnTo>
                    <a:pt x="235016" y="2940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45BBD53F-F275-594A-BAC9-B39BA2DA0878}"/>
                </a:ext>
              </a:extLst>
            </p:cNvPr>
            <p:cNvSpPr/>
            <p:nvPr/>
          </p:nvSpPr>
          <p:spPr>
            <a:xfrm>
              <a:off x="4788985" y="3362880"/>
              <a:ext cx="77334" cy="77334"/>
            </a:xfrm>
            <a:custGeom>
              <a:avLst/>
              <a:gdLst>
                <a:gd name="connsiteX0" fmla="*/ 77769 w 77334"/>
                <a:gd name="connsiteY0" fmla="*/ 23635 h 77334"/>
                <a:gd name="connsiteX1" fmla="*/ 82925 w 77334"/>
                <a:gd name="connsiteY1" fmla="*/ 35235 h 77334"/>
                <a:gd name="connsiteX2" fmla="*/ 74160 w 77334"/>
                <a:gd name="connsiteY2" fmla="*/ 60756 h 77334"/>
                <a:gd name="connsiteX3" fmla="*/ 42711 w 77334"/>
                <a:gd name="connsiteY3" fmla="*/ 67974 h 77334"/>
                <a:gd name="connsiteX4" fmla="*/ 24924 w 77334"/>
                <a:gd name="connsiteY4" fmla="*/ 59467 h 77334"/>
                <a:gd name="connsiteX5" fmla="*/ 13066 w 77334"/>
                <a:gd name="connsiteY5" fmla="*/ 26213 h 77334"/>
                <a:gd name="connsiteX6" fmla="*/ 58951 w 77334"/>
                <a:gd name="connsiteY6" fmla="*/ 13066 h 77334"/>
                <a:gd name="connsiteX7" fmla="*/ 77769 w 77334"/>
                <a:gd name="connsiteY7" fmla="*/ 23635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334" h="77334">
                  <a:moveTo>
                    <a:pt x="77769" y="23635"/>
                  </a:moveTo>
                  <a:lnTo>
                    <a:pt x="82925" y="35235"/>
                  </a:lnTo>
                  <a:lnTo>
                    <a:pt x="74160" y="60756"/>
                  </a:lnTo>
                  <a:lnTo>
                    <a:pt x="42711" y="67974"/>
                  </a:lnTo>
                  <a:lnTo>
                    <a:pt x="24924" y="59467"/>
                  </a:lnTo>
                  <a:lnTo>
                    <a:pt x="13066" y="26213"/>
                  </a:lnTo>
                  <a:lnTo>
                    <a:pt x="58951" y="13066"/>
                  </a:lnTo>
                  <a:lnTo>
                    <a:pt x="77769" y="236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3FAF5F6E-7213-CE4B-88C1-C6CE84B58DD9}"/>
                </a:ext>
              </a:extLst>
            </p:cNvPr>
            <p:cNvSpPr/>
            <p:nvPr/>
          </p:nvSpPr>
          <p:spPr>
            <a:xfrm>
              <a:off x="4094780" y="3371387"/>
              <a:ext cx="515563" cy="644453"/>
            </a:xfrm>
            <a:custGeom>
              <a:avLst/>
              <a:gdLst>
                <a:gd name="connsiteX0" fmla="*/ 249967 w 515562"/>
                <a:gd name="connsiteY0" fmla="*/ 347924 h 644453"/>
                <a:gd name="connsiteX1" fmla="*/ 212589 w 515562"/>
                <a:gd name="connsiteY1" fmla="*/ 342769 h 644453"/>
                <a:gd name="connsiteX2" fmla="*/ 210011 w 515562"/>
                <a:gd name="connsiteY2" fmla="*/ 374991 h 644453"/>
                <a:gd name="connsiteX3" fmla="*/ 219291 w 515562"/>
                <a:gd name="connsiteY3" fmla="*/ 387880 h 644453"/>
                <a:gd name="connsiteX4" fmla="*/ 245070 w 515562"/>
                <a:gd name="connsiteY4" fmla="*/ 383240 h 644453"/>
                <a:gd name="connsiteX5" fmla="*/ 327302 w 515562"/>
                <a:gd name="connsiteY5" fmla="*/ 448459 h 644453"/>
                <a:gd name="connsiteX6" fmla="*/ 333489 w 515562"/>
                <a:gd name="connsiteY6" fmla="*/ 411854 h 644453"/>
                <a:gd name="connsiteX7" fmla="*/ 307711 w 515562"/>
                <a:gd name="connsiteY7" fmla="*/ 414690 h 644453"/>
                <a:gd name="connsiteX8" fmla="*/ 285283 w 515562"/>
                <a:gd name="connsiteY8" fmla="*/ 440468 h 644453"/>
                <a:gd name="connsiteX9" fmla="*/ 285283 w 515562"/>
                <a:gd name="connsiteY9" fmla="*/ 450006 h 644453"/>
                <a:gd name="connsiteX10" fmla="*/ 300750 w 515562"/>
                <a:gd name="connsiteY10" fmla="*/ 453357 h 644453"/>
                <a:gd name="connsiteX11" fmla="*/ 239914 w 515562"/>
                <a:gd name="connsiteY11" fmla="*/ 557758 h 644453"/>
                <a:gd name="connsiteX12" fmla="*/ 221096 w 515562"/>
                <a:gd name="connsiteY12" fmla="*/ 572194 h 644453"/>
                <a:gd name="connsiteX13" fmla="*/ 234758 w 515562"/>
                <a:gd name="connsiteY13" fmla="*/ 611377 h 644453"/>
                <a:gd name="connsiteX14" fmla="*/ 213363 w 515562"/>
                <a:gd name="connsiteY14" fmla="*/ 632257 h 644453"/>
                <a:gd name="connsiteX15" fmla="*/ 179593 w 515562"/>
                <a:gd name="connsiteY15" fmla="*/ 647724 h 644453"/>
                <a:gd name="connsiteX16" fmla="*/ 106641 w 515562"/>
                <a:gd name="connsiteY16" fmla="*/ 596168 h 644453"/>
                <a:gd name="connsiteX17" fmla="*/ 117210 w 515562"/>
                <a:gd name="connsiteY17" fmla="*/ 576061 h 644453"/>
                <a:gd name="connsiteX18" fmla="*/ 14098 w 515562"/>
                <a:gd name="connsiteY18" fmla="*/ 503109 h 644453"/>
                <a:gd name="connsiteX19" fmla="*/ 32400 w 515562"/>
                <a:gd name="connsiteY19" fmla="*/ 468566 h 644453"/>
                <a:gd name="connsiteX20" fmla="*/ 23378 w 515562"/>
                <a:gd name="connsiteY20" fmla="*/ 462637 h 644453"/>
                <a:gd name="connsiteX21" fmla="*/ 13066 w 515562"/>
                <a:gd name="connsiteY21" fmla="*/ 416494 h 644453"/>
                <a:gd name="connsiteX22" fmla="*/ 22089 w 515562"/>
                <a:gd name="connsiteY22" fmla="*/ 386334 h 644453"/>
                <a:gd name="connsiteX23" fmla="*/ 76738 w 515562"/>
                <a:gd name="connsiteY23" fmla="*/ 279355 h 644453"/>
                <a:gd name="connsiteX24" fmla="*/ 89885 w 515562"/>
                <a:gd name="connsiteY24" fmla="*/ 270074 h 644453"/>
                <a:gd name="connsiteX25" fmla="*/ 48383 w 515562"/>
                <a:gd name="connsiteY25" fmla="*/ 255123 h 644453"/>
                <a:gd name="connsiteX26" fmla="*/ 78027 w 515562"/>
                <a:gd name="connsiteY26" fmla="*/ 188100 h 644453"/>
                <a:gd name="connsiteX27" fmla="*/ 140926 w 515562"/>
                <a:gd name="connsiteY27" fmla="*/ 126748 h 644453"/>
                <a:gd name="connsiteX28" fmla="*/ 166704 w 515562"/>
                <a:gd name="connsiteY28" fmla="*/ 82410 h 644453"/>
                <a:gd name="connsiteX29" fmla="*/ 160775 w 515562"/>
                <a:gd name="connsiteY29" fmla="*/ 59725 h 644453"/>
                <a:gd name="connsiteX30" fmla="*/ 199442 w 515562"/>
                <a:gd name="connsiteY30" fmla="*/ 13066 h 644453"/>
                <a:gd name="connsiteX31" fmla="*/ 478362 w 515562"/>
                <a:gd name="connsiteY31" fmla="*/ 212589 h 644453"/>
                <a:gd name="connsiteX32" fmla="*/ 504140 w 515562"/>
                <a:gd name="connsiteY32" fmla="*/ 240429 h 644453"/>
                <a:gd name="connsiteX33" fmla="*/ 512647 w 515562"/>
                <a:gd name="connsiteY33" fmla="*/ 273425 h 644453"/>
                <a:gd name="connsiteX34" fmla="*/ 492798 w 515562"/>
                <a:gd name="connsiteY34" fmla="*/ 332715 h 644453"/>
                <a:gd name="connsiteX35" fmla="*/ 475011 w 515562"/>
                <a:gd name="connsiteY35" fmla="*/ 347409 h 644453"/>
                <a:gd name="connsiteX36" fmla="*/ 457482 w 515562"/>
                <a:gd name="connsiteY36" fmla="*/ 359782 h 644453"/>
                <a:gd name="connsiteX37" fmla="*/ 428352 w 515562"/>
                <a:gd name="connsiteY37" fmla="*/ 334004 h 644453"/>
                <a:gd name="connsiteX38" fmla="*/ 404379 w 515562"/>
                <a:gd name="connsiteY38" fmla="*/ 341222 h 644453"/>
                <a:gd name="connsiteX39" fmla="*/ 386076 w 515562"/>
                <a:gd name="connsiteY39" fmla="*/ 363649 h 644453"/>
                <a:gd name="connsiteX40" fmla="*/ 382209 w 515562"/>
                <a:gd name="connsiteY40" fmla="*/ 386849 h 644453"/>
                <a:gd name="connsiteX41" fmla="*/ 360298 w 515562"/>
                <a:gd name="connsiteY41" fmla="*/ 412627 h 644453"/>
                <a:gd name="connsiteX42" fmla="*/ 360298 w 515562"/>
                <a:gd name="connsiteY42" fmla="*/ 430930 h 644453"/>
                <a:gd name="connsiteX43" fmla="*/ 347409 w 515562"/>
                <a:gd name="connsiteY43" fmla="*/ 445366 h 644453"/>
                <a:gd name="connsiteX44" fmla="*/ 340449 w 515562"/>
                <a:gd name="connsiteY44" fmla="*/ 471144 h 644453"/>
                <a:gd name="connsiteX45" fmla="*/ 327818 w 515562"/>
                <a:gd name="connsiteY45" fmla="*/ 479908 h 644453"/>
                <a:gd name="connsiteX46" fmla="*/ 321373 w 515562"/>
                <a:gd name="connsiteY46" fmla="*/ 505687 h 644453"/>
                <a:gd name="connsiteX47" fmla="*/ 274199 w 515562"/>
                <a:gd name="connsiteY47" fmla="*/ 542291 h 644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15562" h="644453">
                  <a:moveTo>
                    <a:pt x="249967" y="347924"/>
                  </a:moveTo>
                  <a:lnTo>
                    <a:pt x="212589" y="342769"/>
                  </a:lnTo>
                  <a:lnTo>
                    <a:pt x="210011" y="374991"/>
                  </a:lnTo>
                  <a:lnTo>
                    <a:pt x="219291" y="387880"/>
                  </a:lnTo>
                  <a:lnTo>
                    <a:pt x="245070" y="383240"/>
                  </a:lnTo>
                  <a:close/>
                  <a:moveTo>
                    <a:pt x="327302" y="448459"/>
                  </a:moveTo>
                  <a:lnTo>
                    <a:pt x="333489" y="411854"/>
                  </a:lnTo>
                  <a:lnTo>
                    <a:pt x="307711" y="414690"/>
                  </a:lnTo>
                  <a:lnTo>
                    <a:pt x="285283" y="440468"/>
                  </a:lnTo>
                  <a:lnTo>
                    <a:pt x="285283" y="450006"/>
                  </a:lnTo>
                  <a:lnTo>
                    <a:pt x="300750" y="453357"/>
                  </a:lnTo>
                  <a:close/>
                  <a:moveTo>
                    <a:pt x="239914" y="557758"/>
                  </a:moveTo>
                  <a:lnTo>
                    <a:pt x="221096" y="572194"/>
                  </a:lnTo>
                  <a:lnTo>
                    <a:pt x="234758" y="611377"/>
                  </a:lnTo>
                  <a:lnTo>
                    <a:pt x="213363" y="632257"/>
                  </a:lnTo>
                  <a:lnTo>
                    <a:pt x="179593" y="647724"/>
                  </a:lnTo>
                  <a:lnTo>
                    <a:pt x="106641" y="596168"/>
                  </a:lnTo>
                  <a:lnTo>
                    <a:pt x="117210" y="576061"/>
                  </a:lnTo>
                  <a:lnTo>
                    <a:pt x="14098" y="503109"/>
                  </a:lnTo>
                  <a:lnTo>
                    <a:pt x="32400" y="468566"/>
                  </a:lnTo>
                  <a:lnTo>
                    <a:pt x="23378" y="462637"/>
                  </a:lnTo>
                  <a:lnTo>
                    <a:pt x="13066" y="416494"/>
                  </a:lnTo>
                  <a:lnTo>
                    <a:pt x="22089" y="386334"/>
                  </a:lnTo>
                  <a:lnTo>
                    <a:pt x="76738" y="279355"/>
                  </a:lnTo>
                  <a:lnTo>
                    <a:pt x="89885" y="270074"/>
                  </a:lnTo>
                  <a:lnTo>
                    <a:pt x="48383" y="255123"/>
                  </a:lnTo>
                  <a:lnTo>
                    <a:pt x="78027" y="188100"/>
                  </a:lnTo>
                  <a:lnTo>
                    <a:pt x="140926" y="126748"/>
                  </a:lnTo>
                  <a:lnTo>
                    <a:pt x="166704" y="82410"/>
                  </a:lnTo>
                  <a:lnTo>
                    <a:pt x="160775" y="59725"/>
                  </a:lnTo>
                  <a:lnTo>
                    <a:pt x="199442" y="13066"/>
                  </a:lnTo>
                  <a:lnTo>
                    <a:pt x="478362" y="212589"/>
                  </a:lnTo>
                  <a:lnTo>
                    <a:pt x="504140" y="240429"/>
                  </a:lnTo>
                  <a:lnTo>
                    <a:pt x="512647" y="273425"/>
                  </a:lnTo>
                  <a:lnTo>
                    <a:pt x="492798" y="332715"/>
                  </a:lnTo>
                  <a:lnTo>
                    <a:pt x="475011" y="347409"/>
                  </a:lnTo>
                  <a:lnTo>
                    <a:pt x="457482" y="359782"/>
                  </a:lnTo>
                  <a:lnTo>
                    <a:pt x="428352" y="334004"/>
                  </a:lnTo>
                  <a:lnTo>
                    <a:pt x="404379" y="341222"/>
                  </a:lnTo>
                  <a:lnTo>
                    <a:pt x="386076" y="363649"/>
                  </a:lnTo>
                  <a:lnTo>
                    <a:pt x="382209" y="386849"/>
                  </a:lnTo>
                  <a:lnTo>
                    <a:pt x="360298" y="412627"/>
                  </a:lnTo>
                  <a:lnTo>
                    <a:pt x="360298" y="430930"/>
                  </a:lnTo>
                  <a:lnTo>
                    <a:pt x="347409" y="445366"/>
                  </a:lnTo>
                  <a:lnTo>
                    <a:pt x="340449" y="471144"/>
                  </a:lnTo>
                  <a:lnTo>
                    <a:pt x="327818" y="479908"/>
                  </a:lnTo>
                  <a:lnTo>
                    <a:pt x="321373" y="505687"/>
                  </a:lnTo>
                  <a:lnTo>
                    <a:pt x="274199" y="5422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6577B045-DD5E-154B-949F-860E00500F36}"/>
                </a:ext>
              </a:extLst>
            </p:cNvPr>
            <p:cNvSpPr/>
            <p:nvPr/>
          </p:nvSpPr>
          <p:spPr>
            <a:xfrm>
              <a:off x="5154262" y="3392010"/>
              <a:ext cx="103113" cy="77334"/>
            </a:xfrm>
            <a:custGeom>
              <a:avLst/>
              <a:gdLst>
                <a:gd name="connsiteX0" fmla="*/ 71067 w 103112"/>
                <a:gd name="connsiteY0" fmla="*/ 13066 h 77334"/>
                <a:gd name="connsiteX1" fmla="*/ 91174 w 103112"/>
                <a:gd name="connsiteY1" fmla="*/ 36009 h 77334"/>
                <a:gd name="connsiteX2" fmla="*/ 67458 w 103112"/>
                <a:gd name="connsiteY2" fmla="*/ 82152 h 77334"/>
                <a:gd name="connsiteX3" fmla="*/ 36782 w 103112"/>
                <a:gd name="connsiteY3" fmla="*/ 71840 h 77334"/>
                <a:gd name="connsiteX4" fmla="*/ 21315 w 103112"/>
                <a:gd name="connsiteY4" fmla="*/ 75707 h 77334"/>
                <a:gd name="connsiteX5" fmla="*/ 13066 w 103112"/>
                <a:gd name="connsiteY5" fmla="*/ 63334 h 77334"/>
                <a:gd name="connsiteX6" fmla="*/ 22089 w 103112"/>
                <a:gd name="connsiteY6" fmla="*/ 38844 h 77334"/>
                <a:gd name="connsiteX7" fmla="*/ 42196 w 103112"/>
                <a:gd name="connsiteY7" fmla="*/ 15386 h 77334"/>
                <a:gd name="connsiteX8" fmla="*/ 71067 w 103112"/>
                <a:gd name="connsiteY8" fmla="*/ 13066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112" h="77334">
                  <a:moveTo>
                    <a:pt x="71067" y="13066"/>
                  </a:moveTo>
                  <a:lnTo>
                    <a:pt x="91174" y="36009"/>
                  </a:lnTo>
                  <a:lnTo>
                    <a:pt x="67458" y="82152"/>
                  </a:lnTo>
                  <a:lnTo>
                    <a:pt x="36782" y="71840"/>
                  </a:lnTo>
                  <a:lnTo>
                    <a:pt x="21315" y="75707"/>
                  </a:lnTo>
                  <a:lnTo>
                    <a:pt x="13066" y="63334"/>
                  </a:lnTo>
                  <a:lnTo>
                    <a:pt x="22089" y="38844"/>
                  </a:lnTo>
                  <a:lnTo>
                    <a:pt x="42196" y="15386"/>
                  </a:lnTo>
                  <a:lnTo>
                    <a:pt x="71067" y="130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21308E13-2CC0-2341-A9E0-1E1E9D2CE25C}"/>
                </a:ext>
              </a:extLst>
            </p:cNvPr>
            <p:cNvSpPr/>
            <p:nvPr/>
          </p:nvSpPr>
          <p:spPr>
            <a:xfrm>
              <a:off x="4556724" y="3420881"/>
              <a:ext cx="489785" cy="592897"/>
            </a:xfrm>
            <a:custGeom>
              <a:avLst/>
              <a:gdLst>
                <a:gd name="connsiteX0" fmla="*/ 334004 w 489784"/>
                <a:gd name="connsiteY0" fmla="*/ 574256 h 592897"/>
                <a:gd name="connsiteX1" fmla="*/ 320342 w 489784"/>
                <a:gd name="connsiteY1" fmla="*/ 603386 h 592897"/>
                <a:gd name="connsiteX2" fmla="*/ 288892 w 489784"/>
                <a:gd name="connsiteY2" fmla="*/ 595394 h 592897"/>
                <a:gd name="connsiteX3" fmla="*/ 287603 w 489784"/>
                <a:gd name="connsiteY3" fmla="*/ 584825 h 592897"/>
                <a:gd name="connsiteX4" fmla="*/ 257701 w 489784"/>
                <a:gd name="connsiteY4" fmla="*/ 572710 h 592897"/>
                <a:gd name="connsiteX5" fmla="*/ 225736 w 489784"/>
                <a:gd name="connsiteY5" fmla="*/ 471402 h 592897"/>
                <a:gd name="connsiteX6" fmla="*/ 193513 w 489784"/>
                <a:gd name="connsiteY6" fmla="*/ 418299 h 592897"/>
                <a:gd name="connsiteX7" fmla="*/ 176757 w 489784"/>
                <a:gd name="connsiteY7" fmla="*/ 406441 h 592897"/>
                <a:gd name="connsiteX8" fmla="*/ 145308 w 489784"/>
                <a:gd name="connsiteY8" fmla="*/ 403863 h 592897"/>
                <a:gd name="connsiteX9" fmla="*/ 121592 w 489784"/>
                <a:gd name="connsiteY9" fmla="*/ 386849 h 592897"/>
                <a:gd name="connsiteX10" fmla="*/ 119014 w 489784"/>
                <a:gd name="connsiteY10" fmla="*/ 329622 h 592897"/>
                <a:gd name="connsiteX11" fmla="*/ 109219 w 489784"/>
                <a:gd name="connsiteY11" fmla="*/ 317248 h 592897"/>
                <a:gd name="connsiteX12" fmla="*/ 60756 w 489784"/>
                <a:gd name="connsiteY12" fmla="*/ 296884 h 592897"/>
                <a:gd name="connsiteX13" fmla="*/ 13066 w 489784"/>
                <a:gd name="connsiteY13" fmla="*/ 297657 h 592897"/>
                <a:gd name="connsiteX14" fmla="*/ 31111 w 489784"/>
                <a:gd name="connsiteY14" fmla="*/ 283221 h 592897"/>
                <a:gd name="connsiteX15" fmla="*/ 50960 w 489784"/>
                <a:gd name="connsiteY15" fmla="*/ 223931 h 592897"/>
                <a:gd name="connsiteX16" fmla="*/ 42195 w 489784"/>
                <a:gd name="connsiteY16" fmla="*/ 190935 h 592897"/>
                <a:gd name="connsiteX17" fmla="*/ 62302 w 489784"/>
                <a:gd name="connsiteY17" fmla="*/ 176242 h 592897"/>
                <a:gd name="connsiteX18" fmla="*/ 88596 w 489784"/>
                <a:gd name="connsiteY18" fmla="*/ 178046 h 592897"/>
                <a:gd name="connsiteX19" fmla="*/ 122108 w 489784"/>
                <a:gd name="connsiteY19" fmla="*/ 164384 h 592897"/>
                <a:gd name="connsiteX20" fmla="*/ 147113 w 489784"/>
                <a:gd name="connsiteY20" fmla="*/ 191193 h 592897"/>
                <a:gd name="connsiteX21" fmla="*/ 188357 w 489784"/>
                <a:gd name="connsiteY21" fmla="*/ 193771 h 592897"/>
                <a:gd name="connsiteX22" fmla="*/ 224447 w 489784"/>
                <a:gd name="connsiteY22" fmla="*/ 141184 h 592897"/>
                <a:gd name="connsiteX23" fmla="*/ 246358 w 489784"/>
                <a:gd name="connsiteY23" fmla="*/ 140153 h 592897"/>
                <a:gd name="connsiteX24" fmla="*/ 274457 w 489784"/>
                <a:gd name="connsiteY24" fmla="*/ 118241 h 592897"/>
                <a:gd name="connsiteX25" fmla="*/ 272652 w 489784"/>
                <a:gd name="connsiteY25" fmla="*/ 73387 h 592897"/>
                <a:gd name="connsiteX26" fmla="*/ 286314 w 489784"/>
                <a:gd name="connsiteY26" fmla="*/ 27244 h 592897"/>
                <a:gd name="connsiteX27" fmla="*/ 327044 w 489784"/>
                <a:gd name="connsiteY27" fmla="*/ 13066 h 592897"/>
                <a:gd name="connsiteX28" fmla="*/ 437117 w 489784"/>
                <a:gd name="connsiteY28" fmla="*/ 246616 h 592897"/>
                <a:gd name="connsiteX29" fmla="*/ 456192 w 489784"/>
                <a:gd name="connsiteY29" fmla="*/ 267496 h 592897"/>
                <a:gd name="connsiteX30" fmla="*/ 461348 w 489784"/>
                <a:gd name="connsiteY30" fmla="*/ 305906 h 592897"/>
                <a:gd name="connsiteX31" fmla="*/ 472948 w 489784"/>
                <a:gd name="connsiteY31" fmla="*/ 321373 h 592897"/>
                <a:gd name="connsiteX32" fmla="*/ 460575 w 489784"/>
                <a:gd name="connsiteY32" fmla="*/ 329106 h 592897"/>
                <a:gd name="connsiteX33" fmla="*/ 480682 w 489784"/>
                <a:gd name="connsiteY33" fmla="*/ 343542 h 592897"/>
                <a:gd name="connsiteX34" fmla="*/ 464699 w 489784"/>
                <a:gd name="connsiteY34" fmla="*/ 349987 h 592897"/>
                <a:gd name="connsiteX35" fmla="*/ 468050 w 489784"/>
                <a:gd name="connsiteY35" fmla="*/ 363649 h 592897"/>
                <a:gd name="connsiteX36" fmla="*/ 497437 w 489784"/>
                <a:gd name="connsiteY36" fmla="*/ 376280 h 592897"/>
                <a:gd name="connsiteX37" fmla="*/ 484033 w 489784"/>
                <a:gd name="connsiteY37" fmla="*/ 406441 h 592897"/>
                <a:gd name="connsiteX38" fmla="*/ 491250 w 489784"/>
                <a:gd name="connsiteY38" fmla="*/ 425259 h 592897"/>
                <a:gd name="connsiteX39" fmla="*/ 484806 w 489784"/>
                <a:gd name="connsiteY39" fmla="*/ 432219 h 592897"/>
                <a:gd name="connsiteX40" fmla="*/ 455935 w 489784"/>
                <a:gd name="connsiteY40" fmla="*/ 412627 h 592897"/>
                <a:gd name="connsiteX41" fmla="*/ 449232 w 489784"/>
                <a:gd name="connsiteY41" fmla="*/ 443046 h 592897"/>
                <a:gd name="connsiteX42" fmla="*/ 435054 w 489784"/>
                <a:gd name="connsiteY42" fmla="*/ 447428 h 592897"/>
                <a:gd name="connsiteX43" fmla="*/ 424228 w 489784"/>
                <a:gd name="connsiteY43" fmla="*/ 484033 h 592897"/>
                <a:gd name="connsiteX44" fmla="*/ 341995 w 489784"/>
                <a:gd name="connsiteY44" fmla="*/ 478619 h 592897"/>
                <a:gd name="connsiteX45" fmla="*/ 345347 w 489784"/>
                <a:gd name="connsiteY45" fmla="*/ 520638 h 592897"/>
                <a:gd name="connsiteX46" fmla="*/ 324982 w 489784"/>
                <a:gd name="connsiteY46" fmla="*/ 538683 h 592897"/>
                <a:gd name="connsiteX47" fmla="*/ 334004 w 489784"/>
                <a:gd name="connsiteY47" fmla="*/ 574256 h 59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89784" h="592897">
                  <a:moveTo>
                    <a:pt x="334004" y="574256"/>
                  </a:moveTo>
                  <a:lnTo>
                    <a:pt x="320342" y="603386"/>
                  </a:lnTo>
                  <a:lnTo>
                    <a:pt x="288892" y="595394"/>
                  </a:lnTo>
                  <a:lnTo>
                    <a:pt x="287603" y="584825"/>
                  </a:lnTo>
                  <a:lnTo>
                    <a:pt x="257701" y="572710"/>
                  </a:lnTo>
                  <a:lnTo>
                    <a:pt x="225736" y="471402"/>
                  </a:lnTo>
                  <a:lnTo>
                    <a:pt x="193513" y="418299"/>
                  </a:lnTo>
                  <a:lnTo>
                    <a:pt x="176757" y="406441"/>
                  </a:lnTo>
                  <a:lnTo>
                    <a:pt x="145308" y="403863"/>
                  </a:lnTo>
                  <a:lnTo>
                    <a:pt x="121592" y="386849"/>
                  </a:lnTo>
                  <a:lnTo>
                    <a:pt x="119014" y="329622"/>
                  </a:lnTo>
                  <a:lnTo>
                    <a:pt x="109219" y="317248"/>
                  </a:lnTo>
                  <a:lnTo>
                    <a:pt x="60756" y="296884"/>
                  </a:lnTo>
                  <a:lnTo>
                    <a:pt x="13066" y="297657"/>
                  </a:lnTo>
                  <a:lnTo>
                    <a:pt x="31111" y="283221"/>
                  </a:lnTo>
                  <a:lnTo>
                    <a:pt x="50960" y="223931"/>
                  </a:lnTo>
                  <a:lnTo>
                    <a:pt x="42195" y="190935"/>
                  </a:lnTo>
                  <a:lnTo>
                    <a:pt x="62302" y="176242"/>
                  </a:lnTo>
                  <a:lnTo>
                    <a:pt x="88596" y="178046"/>
                  </a:lnTo>
                  <a:lnTo>
                    <a:pt x="122108" y="164384"/>
                  </a:lnTo>
                  <a:lnTo>
                    <a:pt x="147113" y="191193"/>
                  </a:lnTo>
                  <a:lnTo>
                    <a:pt x="188357" y="193771"/>
                  </a:lnTo>
                  <a:lnTo>
                    <a:pt x="224447" y="141184"/>
                  </a:lnTo>
                  <a:lnTo>
                    <a:pt x="246358" y="140153"/>
                  </a:lnTo>
                  <a:lnTo>
                    <a:pt x="274457" y="118241"/>
                  </a:lnTo>
                  <a:lnTo>
                    <a:pt x="272652" y="73387"/>
                  </a:lnTo>
                  <a:lnTo>
                    <a:pt x="286314" y="27244"/>
                  </a:lnTo>
                  <a:lnTo>
                    <a:pt x="327044" y="13066"/>
                  </a:lnTo>
                  <a:lnTo>
                    <a:pt x="437117" y="246616"/>
                  </a:lnTo>
                  <a:lnTo>
                    <a:pt x="456192" y="267496"/>
                  </a:lnTo>
                  <a:lnTo>
                    <a:pt x="461348" y="305906"/>
                  </a:lnTo>
                  <a:lnTo>
                    <a:pt x="472948" y="321373"/>
                  </a:lnTo>
                  <a:lnTo>
                    <a:pt x="460575" y="329106"/>
                  </a:lnTo>
                  <a:lnTo>
                    <a:pt x="480682" y="343542"/>
                  </a:lnTo>
                  <a:lnTo>
                    <a:pt x="464699" y="349987"/>
                  </a:lnTo>
                  <a:lnTo>
                    <a:pt x="468050" y="363649"/>
                  </a:lnTo>
                  <a:lnTo>
                    <a:pt x="497437" y="376280"/>
                  </a:lnTo>
                  <a:lnTo>
                    <a:pt x="484033" y="406441"/>
                  </a:lnTo>
                  <a:lnTo>
                    <a:pt x="491250" y="425259"/>
                  </a:lnTo>
                  <a:lnTo>
                    <a:pt x="484806" y="432219"/>
                  </a:lnTo>
                  <a:lnTo>
                    <a:pt x="455935" y="412627"/>
                  </a:lnTo>
                  <a:lnTo>
                    <a:pt x="449232" y="443046"/>
                  </a:lnTo>
                  <a:lnTo>
                    <a:pt x="435054" y="447428"/>
                  </a:lnTo>
                  <a:lnTo>
                    <a:pt x="424228" y="484033"/>
                  </a:lnTo>
                  <a:lnTo>
                    <a:pt x="341995" y="478619"/>
                  </a:lnTo>
                  <a:lnTo>
                    <a:pt x="345347" y="520638"/>
                  </a:lnTo>
                  <a:lnTo>
                    <a:pt x="324982" y="538683"/>
                  </a:lnTo>
                  <a:lnTo>
                    <a:pt x="334004" y="5742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B1990B30-2129-964F-81B0-4AA302BA30D8}"/>
                </a:ext>
              </a:extLst>
            </p:cNvPr>
            <p:cNvSpPr/>
            <p:nvPr/>
          </p:nvSpPr>
          <p:spPr>
            <a:xfrm>
              <a:off x="5815986" y="3457228"/>
              <a:ext cx="644454" cy="567119"/>
            </a:xfrm>
            <a:custGeom>
              <a:avLst/>
              <a:gdLst>
                <a:gd name="connsiteX0" fmla="*/ 633804 w 644453"/>
                <a:gd name="connsiteY0" fmla="*/ 456193 h 567119"/>
                <a:gd name="connsiteX1" fmla="*/ 619368 w 644453"/>
                <a:gd name="connsiteY1" fmla="*/ 500789 h 567119"/>
                <a:gd name="connsiteX2" fmla="*/ 586372 w 644453"/>
                <a:gd name="connsiteY2" fmla="*/ 496406 h 567119"/>
                <a:gd name="connsiteX3" fmla="*/ 554150 w 644453"/>
                <a:gd name="connsiteY3" fmla="*/ 548736 h 567119"/>
                <a:gd name="connsiteX4" fmla="*/ 543580 w 644453"/>
                <a:gd name="connsiteY4" fmla="*/ 546674 h 567119"/>
                <a:gd name="connsiteX5" fmla="*/ 536620 w 644453"/>
                <a:gd name="connsiteY5" fmla="*/ 559821 h 567119"/>
                <a:gd name="connsiteX6" fmla="*/ 502593 w 644453"/>
                <a:gd name="connsiteY6" fmla="*/ 538167 h 567119"/>
                <a:gd name="connsiteX7" fmla="*/ 419072 w 644453"/>
                <a:gd name="connsiteY7" fmla="*/ 512904 h 567119"/>
                <a:gd name="connsiteX8" fmla="*/ 395099 w 644453"/>
                <a:gd name="connsiteY8" fmla="*/ 494860 h 567119"/>
                <a:gd name="connsiteX9" fmla="*/ 360040 w 644453"/>
                <a:gd name="connsiteY9" fmla="*/ 444592 h 567119"/>
                <a:gd name="connsiteX10" fmla="*/ 345605 w 644453"/>
                <a:gd name="connsiteY10" fmla="*/ 400512 h 567119"/>
                <a:gd name="connsiteX11" fmla="*/ 322146 w 644453"/>
                <a:gd name="connsiteY11" fmla="*/ 391489 h 567119"/>
                <a:gd name="connsiteX12" fmla="*/ 309257 w 644453"/>
                <a:gd name="connsiteY12" fmla="*/ 399481 h 567119"/>
                <a:gd name="connsiteX13" fmla="*/ 287346 w 644453"/>
                <a:gd name="connsiteY13" fmla="*/ 374218 h 567119"/>
                <a:gd name="connsiteX14" fmla="*/ 241719 w 644453"/>
                <a:gd name="connsiteY14" fmla="*/ 398450 h 567119"/>
                <a:gd name="connsiteX15" fmla="*/ 200473 w 644453"/>
                <a:gd name="connsiteY15" fmla="*/ 368547 h 567119"/>
                <a:gd name="connsiteX16" fmla="*/ 173922 w 644453"/>
                <a:gd name="connsiteY16" fmla="*/ 368547 h 567119"/>
                <a:gd name="connsiteX17" fmla="*/ 154588 w 644453"/>
                <a:gd name="connsiteY17" fmla="*/ 359525 h 567119"/>
                <a:gd name="connsiteX18" fmla="*/ 122623 w 644453"/>
                <a:gd name="connsiteY18" fmla="*/ 368031 h 567119"/>
                <a:gd name="connsiteX19" fmla="*/ 13066 w 644453"/>
                <a:gd name="connsiteY19" fmla="*/ 334778 h 567119"/>
                <a:gd name="connsiteX20" fmla="*/ 121850 w 644453"/>
                <a:gd name="connsiteY20" fmla="*/ 13066 h 567119"/>
                <a:gd name="connsiteX21" fmla="*/ 133708 w 644453"/>
                <a:gd name="connsiteY21" fmla="*/ 13582 h 567119"/>
                <a:gd name="connsiteX22" fmla="*/ 145566 w 644453"/>
                <a:gd name="connsiteY22" fmla="*/ 30080 h 567119"/>
                <a:gd name="connsiteX23" fmla="*/ 161033 w 644453"/>
                <a:gd name="connsiteY23" fmla="*/ 31111 h 567119"/>
                <a:gd name="connsiteX24" fmla="*/ 187842 w 644453"/>
                <a:gd name="connsiteY24" fmla="*/ 80605 h 567119"/>
                <a:gd name="connsiteX25" fmla="*/ 201247 w 644453"/>
                <a:gd name="connsiteY25" fmla="*/ 75965 h 567119"/>
                <a:gd name="connsiteX26" fmla="*/ 215682 w 644453"/>
                <a:gd name="connsiteY26" fmla="*/ 83699 h 567119"/>
                <a:gd name="connsiteX27" fmla="*/ 227025 w 644453"/>
                <a:gd name="connsiteY27" fmla="*/ 70036 h 567119"/>
                <a:gd name="connsiteX28" fmla="*/ 250999 w 644453"/>
                <a:gd name="connsiteY28" fmla="*/ 103290 h 567119"/>
                <a:gd name="connsiteX29" fmla="*/ 247905 w 644453"/>
                <a:gd name="connsiteY29" fmla="*/ 115921 h 567119"/>
                <a:gd name="connsiteX30" fmla="*/ 260279 w 644453"/>
                <a:gd name="connsiteY30" fmla="*/ 125975 h 567119"/>
                <a:gd name="connsiteX31" fmla="*/ 271879 w 644453"/>
                <a:gd name="connsiteY31" fmla="*/ 121592 h 567119"/>
                <a:gd name="connsiteX32" fmla="*/ 310546 w 644453"/>
                <a:gd name="connsiteY32" fmla="*/ 163869 h 567119"/>
                <a:gd name="connsiteX33" fmla="*/ 349987 w 644453"/>
                <a:gd name="connsiteY33" fmla="*/ 152784 h 567119"/>
                <a:gd name="connsiteX34" fmla="*/ 368289 w 644453"/>
                <a:gd name="connsiteY34" fmla="*/ 183718 h 567119"/>
                <a:gd name="connsiteX35" fmla="*/ 356947 w 644453"/>
                <a:gd name="connsiteY35" fmla="*/ 203309 h 567119"/>
                <a:gd name="connsiteX36" fmla="*/ 368031 w 644453"/>
                <a:gd name="connsiteY36" fmla="*/ 234758 h 567119"/>
                <a:gd name="connsiteX37" fmla="*/ 361587 w 644453"/>
                <a:gd name="connsiteY37" fmla="*/ 245843 h 567119"/>
                <a:gd name="connsiteX38" fmla="*/ 371383 w 644453"/>
                <a:gd name="connsiteY38" fmla="*/ 255896 h 567119"/>
                <a:gd name="connsiteX39" fmla="*/ 381436 w 644453"/>
                <a:gd name="connsiteY39" fmla="*/ 253834 h 567119"/>
                <a:gd name="connsiteX40" fmla="*/ 383498 w 644453"/>
                <a:gd name="connsiteY40" fmla="*/ 283737 h 567119"/>
                <a:gd name="connsiteX41" fmla="*/ 398449 w 644453"/>
                <a:gd name="connsiteY41" fmla="*/ 285799 h 567119"/>
                <a:gd name="connsiteX42" fmla="*/ 419330 w 644453"/>
                <a:gd name="connsiteY42" fmla="*/ 263372 h 567119"/>
                <a:gd name="connsiteX43" fmla="*/ 427836 w 644453"/>
                <a:gd name="connsiteY43" fmla="*/ 272394 h 567119"/>
                <a:gd name="connsiteX44" fmla="*/ 436343 w 644453"/>
                <a:gd name="connsiteY44" fmla="*/ 269043 h 567119"/>
                <a:gd name="connsiteX45" fmla="*/ 448717 w 644453"/>
                <a:gd name="connsiteY45" fmla="*/ 272910 h 567119"/>
                <a:gd name="connsiteX46" fmla="*/ 455162 w 644453"/>
                <a:gd name="connsiteY46" fmla="*/ 287088 h 567119"/>
                <a:gd name="connsiteX47" fmla="*/ 444850 w 644453"/>
                <a:gd name="connsiteY47" fmla="*/ 305390 h 567119"/>
                <a:gd name="connsiteX48" fmla="*/ 473206 w 644453"/>
                <a:gd name="connsiteY48" fmla="*/ 309257 h 567119"/>
                <a:gd name="connsiteX49" fmla="*/ 461348 w 644453"/>
                <a:gd name="connsiteY49" fmla="*/ 329622 h 567119"/>
                <a:gd name="connsiteX50" fmla="*/ 481197 w 644453"/>
                <a:gd name="connsiteY50" fmla="*/ 326529 h 567119"/>
                <a:gd name="connsiteX51" fmla="*/ 478619 w 644453"/>
                <a:gd name="connsiteY51" fmla="*/ 342769 h 567119"/>
                <a:gd name="connsiteX52" fmla="*/ 489704 w 644453"/>
                <a:gd name="connsiteY52" fmla="*/ 356947 h 567119"/>
                <a:gd name="connsiteX53" fmla="*/ 504140 w 644453"/>
                <a:gd name="connsiteY53" fmla="*/ 349729 h 567119"/>
                <a:gd name="connsiteX54" fmla="*/ 521669 w 644453"/>
                <a:gd name="connsiteY54" fmla="*/ 365454 h 567119"/>
                <a:gd name="connsiteX55" fmla="*/ 531207 w 644453"/>
                <a:gd name="connsiteY55" fmla="*/ 346635 h 567119"/>
                <a:gd name="connsiteX56" fmla="*/ 542034 w 644453"/>
                <a:gd name="connsiteY56" fmla="*/ 358751 h 567119"/>
                <a:gd name="connsiteX57" fmla="*/ 530176 w 644453"/>
                <a:gd name="connsiteY57" fmla="*/ 375507 h 567119"/>
                <a:gd name="connsiteX58" fmla="*/ 531207 w 644453"/>
                <a:gd name="connsiteY58" fmla="*/ 390716 h 567119"/>
                <a:gd name="connsiteX59" fmla="*/ 556727 w 644453"/>
                <a:gd name="connsiteY59" fmla="*/ 388138 h 567119"/>
                <a:gd name="connsiteX60" fmla="*/ 569101 w 644453"/>
                <a:gd name="connsiteY60" fmla="*/ 401285 h 567119"/>
                <a:gd name="connsiteX61" fmla="*/ 569616 w 644453"/>
                <a:gd name="connsiteY61" fmla="*/ 387623 h 567119"/>
                <a:gd name="connsiteX62" fmla="*/ 580701 w 644453"/>
                <a:gd name="connsiteY62" fmla="*/ 388912 h 567119"/>
                <a:gd name="connsiteX63" fmla="*/ 585083 w 644453"/>
                <a:gd name="connsiteY63" fmla="*/ 403605 h 567119"/>
                <a:gd name="connsiteX64" fmla="*/ 575287 w 644453"/>
                <a:gd name="connsiteY64" fmla="*/ 421908 h 567119"/>
                <a:gd name="connsiteX65" fmla="*/ 604159 w 644453"/>
                <a:gd name="connsiteY65" fmla="*/ 410307 h 567119"/>
                <a:gd name="connsiteX66" fmla="*/ 616533 w 644453"/>
                <a:gd name="connsiteY66" fmla="*/ 416752 h 567119"/>
                <a:gd name="connsiteX67" fmla="*/ 621173 w 644453"/>
                <a:gd name="connsiteY67" fmla="*/ 401027 h 567119"/>
                <a:gd name="connsiteX68" fmla="*/ 626586 w 644453"/>
                <a:gd name="connsiteY68" fmla="*/ 415205 h 567119"/>
                <a:gd name="connsiteX69" fmla="*/ 646177 w 644453"/>
                <a:gd name="connsiteY69" fmla="*/ 416236 h 567119"/>
                <a:gd name="connsiteX70" fmla="*/ 645662 w 644453"/>
                <a:gd name="connsiteY70" fmla="*/ 448975 h 567119"/>
                <a:gd name="connsiteX71" fmla="*/ 633804 w 644453"/>
                <a:gd name="connsiteY71" fmla="*/ 456193 h 56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644453" h="567119">
                  <a:moveTo>
                    <a:pt x="633804" y="456193"/>
                  </a:moveTo>
                  <a:lnTo>
                    <a:pt x="619368" y="500789"/>
                  </a:lnTo>
                  <a:lnTo>
                    <a:pt x="586372" y="496406"/>
                  </a:lnTo>
                  <a:lnTo>
                    <a:pt x="554150" y="548736"/>
                  </a:lnTo>
                  <a:lnTo>
                    <a:pt x="543580" y="546674"/>
                  </a:lnTo>
                  <a:lnTo>
                    <a:pt x="536620" y="559821"/>
                  </a:lnTo>
                  <a:lnTo>
                    <a:pt x="502593" y="538167"/>
                  </a:lnTo>
                  <a:lnTo>
                    <a:pt x="419072" y="512904"/>
                  </a:lnTo>
                  <a:lnTo>
                    <a:pt x="395099" y="494860"/>
                  </a:lnTo>
                  <a:lnTo>
                    <a:pt x="360040" y="444592"/>
                  </a:lnTo>
                  <a:lnTo>
                    <a:pt x="345605" y="400512"/>
                  </a:lnTo>
                  <a:lnTo>
                    <a:pt x="322146" y="391489"/>
                  </a:lnTo>
                  <a:lnTo>
                    <a:pt x="309257" y="399481"/>
                  </a:lnTo>
                  <a:lnTo>
                    <a:pt x="287346" y="374218"/>
                  </a:lnTo>
                  <a:lnTo>
                    <a:pt x="241719" y="398450"/>
                  </a:lnTo>
                  <a:lnTo>
                    <a:pt x="200473" y="368547"/>
                  </a:lnTo>
                  <a:lnTo>
                    <a:pt x="173922" y="368547"/>
                  </a:lnTo>
                  <a:lnTo>
                    <a:pt x="154588" y="359525"/>
                  </a:lnTo>
                  <a:lnTo>
                    <a:pt x="122623" y="368031"/>
                  </a:lnTo>
                  <a:lnTo>
                    <a:pt x="13066" y="334778"/>
                  </a:lnTo>
                  <a:lnTo>
                    <a:pt x="121850" y="13066"/>
                  </a:lnTo>
                  <a:lnTo>
                    <a:pt x="133708" y="13582"/>
                  </a:lnTo>
                  <a:lnTo>
                    <a:pt x="145566" y="30080"/>
                  </a:lnTo>
                  <a:lnTo>
                    <a:pt x="161033" y="31111"/>
                  </a:lnTo>
                  <a:lnTo>
                    <a:pt x="187842" y="80605"/>
                  </a:lnTo>
                  <a:lnTo>
                    <a:pt x="201247" y="75965"/>
                  </a:lnTo>
                  <a:lnTo>
                    <a:pt x="215682" y="83699"/>
                  </a:lnTo>
                  <a:lnTo>
                    <a:pt x="227025" y="70036"/>
                  </a:lnTo>
                  <a:lnTo>
                    <a:pt x="250999" y="103290"/>
                  </a:lnTo>
                  <a:lnTo>
                    <a:pt x="247905" y="115921"/>
                  </a:lnTo>
                  <a:lnTo>
                    <a:pt x="260279" y="125975"/>
                  </a:lnTo>
                  <a:lnTo>
                    <a:pt x="271879" y="121592"/>
                  </a:lnTo>
                  <a:lnTo>
                    <a:pt x="310546" y="163869"/>
                  </a:lnTo>
                  <a:lnTo>
                    <a:pt x="349987" y="152784"/>
                  </a:lnTo>
                  <a:lnTo>
                    <a:pt x="368289" y="183718"/>
                  </a:lnTo>
                  <a:lnTo>
                    <a:pt x="356947" y="203309"/>
                  </a:lnTo>
                  <a:lnTo>
                    <a:pt x="368031" y="234758"/>
                  </a:lnTo>
                  <a:lnTo>
                    <a:pt x="361587" y="245843"/>
                  </a:lnTo>
                  <a:lnTo>
                    <a:pt x="371383" y="255896"/>
                  </a:lnTo>
                  <a:lnTo>
                    <a:pt x="381436" y="253834"/>
                  </a:lnTo>
                  <a:lnTo>
                    <a:pt x="383498" y="283737"/>
                  </a:lnTo>
                  <a:lnTo>
                    <a:pt x="398449" y="285799"/>
                  </a:lnTo>
                  <a:lnTo>
                    <a:pt x="419330" y="263372"/>
                  </a:lnTo>
                  <a:lnTo>
                    <a:pt x="427836" y="272394"/>
                  </a:lnTo>
                  <a:lnTo>
                    <a:pt x="436343" y="269043"/>
                  </a:lnTo>
                  <a:lnTo>
                    <a:pt x="448717" y="272910"/>
                  </a:lnTo>
                  <a:lnTo>
                    <a:pt x="455162" y="287088"/>
                  </a:lnTo>
                  <a:lnTo>
                    <a:pt x="444850" y="305390"/>
                  </a:lnTo>
                  <a:lnTo>
                    <a:pt x="473206" y="309257"/>
                  </a:lnTo>
                  <a:lnTo>
                    <a:pt x="461348" y="329622"/>
                  </a:lnTo>
                  <a:lnTo>
                    <a:pt x="481197" y="326529"/>
                  </a:lnTo>
                  <a:lnTo>
                    <a:pt x="478619" y="342769"/>
                  </a:lnTo>
                  <a:lnTo>
                    <a:pt x="489704" y="356947"/>
                  </a:lnTo>
                  <a:lnTo>
                    <a:pt x="504140" y="349729"/>
                  </a:lnTo>
                  <a:lnTo>
                    <a:pt x="521669" y="365454"/>
                  </a:lnTo>
                  <a:lnTo>
                    <a:pt x="531207" y="346635"/>
                  </a:lnTo>
                  <a:lnTo>
                    <a:pt x="542034" y="358751"/>
                  </a:lnTo>
                  <a:lnTo>
                    <a:pt x="530176" y="375507"/>
                  </a:lnTo>
                  <a:lnTo>
                    <a:pt x="531207" y="390716"/>
                  </a:lnTo>
                  <a:lnTo>
                    <a:pt x="556727" y="388138"/>
                  </a:lnTo>
                  <a:lnTo>
                    <a:pt x="569101" y="401285"/>
                  </a:lnTo>
                  <a:lnTo>
                    <a:pt x="569616" y="387623"/>
                  </a:lnTo>
                  <a:lnTo>
                    <a:pt x="580701" y="388912"/>
                  </a:lnTo>
                  <a:lnTo>
                    <a:pt x="585083" y="403605"/>
                  </a:lnTo>
                  <a:lnTo>
                    <a:pt x="575287" y="421908"/>
                  </a:lnTo>
                  <a:lnTo>
                    <a:pt x="604159" y="410307"/>
                  </a:lnTo>
                  <a:lnTo>
                    <a:pt x="616533" y="416752"/>
                  </a:lnTo>
                  <a:lnTo>
                    <a:pt x="621173" y="401027"/>
                  </a:lnTo>
                  <a:lnTo>
                    <a:pt x="626586" y="415205"/>
                  </a:lnTo>
                  <a:lnTo>
                    <a:pt x="646177" y="416236"/>
                  </a:lnTo>
                  <a:lnTo>
                    <a:pt x="645662" y="448975"/>
                  </a:lnTo>
                  <a:lnTo>
                    <a:pt x="633804" y="45619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4B97B7D0-78DF-A74A-A731-9FA37FB07F93}"/>
                </a:ext>
              </a:extLst>
            </p:cNvPr>
            <p:cNvSpPr/>
            <p:nvPr/>
          </p:nvSpPr>
          <p:spPr>
            <a:xfrm>
              <a:off x="5188804" y="3458002"/>
              <a:ext cx="412450" cy="386672"/>
            </a:xfrm>
            <a:custGeom>
              <a:avLst/>
              <a:gdLst>
                <a:gd name="connsiteX0" fmla="*/ 234501 w 412450"/>
                <a:gd name="connsiteY0" fmla="*/ 381952 h 386672"/>
                <a:gd name="connsiteX1" fmla="*/ 213620 w 412450"/>
                <a:gd name="connsiteY1" fmla="*/ 366227 h 386672"/>
                <a:gd name="connsiteX2" fmla="*/ 174695 w 412450"/>
                <a:gd name="connsiteY2" fmla="*/ 357205 h 386672"/>
                <a:gd name="connsiteX3" fmla="*/ 135512 w 412450"/>
                <a:gd name="connsiteY3" fmla="*/ 335293 h 386672"/>
                <a:gd name="connsiteX4" fmla="*/ 93752 w 412450"/>
                <a:gd name="connsiteY4" fmla="*/ 328848 h 386672"/>
                <a:gd name="connsiteX5" fmla="*/ 28276 w 412450"/>
                <a:gd name="connsiteY5" fmla="*/ 300235 h 386672"/>
                <a:gd name="connsiteX6" fmla="*/ 13066 w 412450"/>
                <a:gd name="connsiteY6" fmla="*/ 266208 h 386672"/>
                <a:gd name="connsiteX7" fmla="*/ 184491 w 412450"/>
                <a:gd name="connsiteY7" fmla="*/ 13066 h 386672"/>
                <a:gd name="connsiteX8" fmla="*/ 255896 w 412450"/>
                <a:gd name="connsiteY8" fmla="*/ 49671 h 386672"/>
                <a:gd name="connsiteX9" fmla="*/ 278581 w 412450"/>
                <a:gd name="connsiteY9" fmla="*/ 79574 h 386672"/>
                <a:gd name="connsiteX10" fmla="*/ 406441 w 412450"/>
                <a:gd name="connsiteY10" fmla="*/ 131904 h 386672"/>
                <a:gd name="connsiteX11" fmla="*/ 323693 w 412450"/>
                <a:gd name="connsiteY11" fmla="*/ 290181 h 386672"/>
                <a:gd name="connsiteX12" fmla="*/ 313640 w 412450"/>
                <a:gd name="connsiteY12" fmla="*/ 324982 h 386672"/>
                <a:gd name="connsiteX13" fmla="*/ 279097 w 412450"/>
                <a:gd name="connsiteY13" fmla="*/ 338902 h 386672"/>
                <a:gd name="connsiteX14" fmla="*/ 253576 w 412450"/>
                <a:gd name="connsiteY14" fmla="*/ 358493 h 386672"/>
                <a:gd name="connsiteX15" fmla="*/ 248421 w 412450"/>
                <a:gd name="connsiteY15" fmla="*/ 378600 h 386672"/>
                <a:gd name="connsiteX16" fmla="*/ 234501 w 412450"/>
                <a:gd name="connsiteY16" fmla="*/ 381952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450" h="386672">
                  <a:moveTo>
                    <a:pt x="234501" y="381952"/>
                  </a:moveTo>
                  <a:lnTo>
                    <a:pt x="213620" y="366227"/>
                  </a:lnTo>
                  <a:lnTo>
                    <a:pt x="174695" y="357205"/>
                  </a:lnTo>
                  <a:lnTo>
                    <a:pt x="135512" y="335293"/>
                  </a:lnTo>
                  <a:lnTo>
                    <a:pt x="93752" y="328848"/>
                  </a:lnTo>
                  <a:lnTo>
                    <a:pt x="28276" y="300235"/>
                  </a:lnTo>
                  <a:lnTo>
                    <a:pt x="13066" y="266208"/>
                  </a:lnTo>
                  <a:lnTo>
                    <a:pt x="184491" y="13066"/>
                  </a:lnTo>
                  <a:lnTo>
                    <a:pt x="255896" y="49671"/>
                  </a:lnTo>
                  <a:lnTo>
                    <a:pt x="278581" y="79574"/>
                  </a:lnTo>
                  <a:lnTo>
                    <a:pt x="406441" y="131904"/>
                  </a:lnTo>
                  <a:lnTo>
                    <a:pt x="323693" y="290181"/>
                  </a:lnTo>
                  <a:lnTo>
                    <a:pt x="313640" y="324982"/>
                  </a:lnTo>
                  <a:lnTo>
                    <a:pt x="279097" y="338902"/>
                  </a:lnTo>
                  <a:lnTo>
                    <a:pt x="253576" y="358493"/>
                  </a:lnTo>
                  <a:lnTo>
                    <a:pt x="248421" y="378600"/>
                  </a:lnTo>
                  <a:lnTo>
                    <a:pt x="234501" y="3819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371B22A7-455B-E145-B063-7148194418B2}"/>
                </a:ext>
              </a:extLst>
            </p:cNvPr>
            <p:cNvSpPr/>
            <p:nvPr/>
          </p:nvSpPr>
          <p:spPr>
            <a:xfrm>
              <a:off x="3525341" y="3511362"/>
              <a:ext cx="670232" cy="438228"/>
            </a:xfrm>
            <a:custGeom>
              <a:avLst/>
              <a:gdLst>
                <a:gd name="connsiteX0" fmla="*/ 319053 w 670231"/>
                <a:gd name="connsiteY0" fmla="*/ 250225 h 438228"/>
                <a:gd name="connsiteX1" fmla="*/ 326013 w 670231"/>
                <a:gd name="connsiteY1" fmla="*/ 239656 h 438228"/>
                <a:gd name="connsiteX2" fmla="*/ 318795 w 670231"/>
                <a:gd name="connsiteY2" fmla="*/ 195576 h 438228"/>
                <a:gd name="connsiteX3" fmla="*/ 293017 w 670231"/>
                <a:gd name="connsiteY3" fmla="*/ 195576 h 438228"/>
                <a:gd name="connsiteX4" fmla="*/ 272394 w 670231"/>
                <a:gd name="connsiteY4" fmla="*/ 242492 h 438228"/>
                <a:gd name="connsiteX5" fmla="*/ 288892 w 670231"/>
                <a:gd name="connsiteY5" fmla="*/ 260794 h 438228"/>
                <a:gd name="connsiteX6" fmla="*/ 272137 w 670231"/>
                <a:gd name="connsiteY6" fmla="*/ 379116 h 438228"/>
                <a:gd name="connsiteX7" fmla="*/ 257185 w 670231"/>
                <a:gd name="connsiteY7" fmla="*/ 371125 h 438228"/>
                <a:gd name="connsiteX8" fmla="*/ 164900 w 670231"/>
                <a:gd name="connsiteY8" fmla="*/ 431703 h 438228"/>
                <a:gd name="connsiteX9" fmla="*/ 135770 w 670231"/>
                <a:gd name="connsiteY9" fmla="*/ 417783 h 438228"/>
                <a:gd name="connsiteX10" fmla="*/ 103290 w 670231"/>
                <a:gd name="connsiteY10" fmla="*/ 417783 h 438228"/>
                <a:gd name="connsiteX11" fmla="*/ 92979 w 670231"/>
                <a:gd name="connsiteY11" fmla="*/ 407472 h 438228"/>
                <a:gd name="connsiteX12" fmla="*/ 60240 w 670231"/>
                <a:gd name="connsiteY12" fmla="*/ 388396 h 438228"/>
                <a:gd name="connsiteX13" fmla="*/ 16675 w 670231"/>
                <a:gd name="connsiteY13" fmla="*/ 388396 h 438228"/>
                <a:gd name="connsiteX14" fmla="*/ 13066 w 670231"/>
                <a:gd name="connsiteY14" fmla="*/ 374991 h 438228"/>
                <a:gd name="connsiteX15" fmla="*/ 21315 w 670231"/>
                <a:gd name="connsiteY15" fmla="*/ 352564 h 438228"/>
                <a:gd name="connsiteX16" fmla="*/ 14613 w 670231"/>
                <a:gd name="connsiteY16" fmla="*/ 339675 h 438228"/>
                <a:gd name="connsiteX17" fmla="*/ 63334 w 670231"/>
                <a:gd name="connsiteY17" fmla="*/ 288119 h 438228"/>
                <a:gd name="connsiteX18" fmla="*/ 58951 w 670231"/>
                <a:gd name="connsiteY18" fmla="*/ 251772 h 438228"/>
                <a:gd name="connsiteX19" fmla="*/ 90401 w 670231"/>
                <a:gd name="connsiteY19" fmla="*/ 225994 h 438228"/>
                <a:gd name="connsiteX20" fmla="*/ 87307 w 670231"/>
                <a:gd name="connsiteY20" fmla="*/ 198669 h 438228"/>
                <a:gd name="connsiteX21" fmla="*/ 135255 w 670231"/>
                <a:gd name="connsiteY21" fmla="*/ 151495 h 438228"/>
                <a:gd name="connsiteX22" fmla="*/ 135255 w 670231"/>
                <a:gd name="connsiteY22" fmla="*/ 131646 h 438228"/>
                <a:gd name="connsiteX23" fmla="*/ 146339 w 670231"/>
                <a:gd name="connsiteY23" fmla="*/ 111797 h 438228"/>
                <a:gd name="connsiteX24" fmla="*/ 184491 w 670231"/>
                <a:gd name="connsiteY24" fmla="*/ 95556 h 438228"/>
                <a:gd name="connsiteX25" fmla="*/ 195318 w 670231"/>
                <a:gd name="connsiteY25" fmla="*/ 68231 h 438228"/>
                <a:gd name="connsiteX26" fmla="*/ 242750 w 670231"/>
                <a:gd name="connsiteY26" fmla="*/ 20542 h 438228"/>
                <a:gd name="connsiteX27" fmla="*/ 263372 w 670231"/>
                <a:gd name="connsiteY27" fmla="*/ 31627 h 438228"/>
                <a:gd name="connsiteX28" fmla="*/ 289150 w 670231"/>
                <a:gd name="connsiteY28" fmla="*/ 13066 h 438228"/>
                <a:gd name="connsiteX29" fmla="*/ 354111 w 670231"/>
                <a:gd name="connsiteY29" fmla="*/ 19769 h 438228"/>
                <a:gd name="connsiteX30" fmla="*/ 395614 w 670231"/>
                <a:gd name="connsiteY30" fmla="*/ 87823 h 438228"/>
                <a:gd name="connsiteX31" fmla="*/ 459028 w 670231"/>
                <a:gd name="connsiteY31" fmla="*/ 102774 h 438228"/>
                <a:gd name="connsiteX32" fmla="*/ 514451 w 670231"/>
                <a:gd name="connsiteY32" fmla="*/ 98134 h 438228"/>
                <a:gd name="connsiteX33" fmla="*/ 580443 w 670231"/>
                <a:gd name="connsiteY33" fmla="*/ 152010 h 438228"/>
                <a:gd name="connsiteX34" fmla="*/ 617564 w 670231"/>
                <a:gd name="connsiteY34" fmla="*/ 111539 h 438228"/>
                <a:gd name="connsiteX35" fmla="*/ 659066 w 670231"/>
                <a:gd name="connsiteY35" fmla="*/ 126490 h 438228"/>
                <a:gd name="connsiteX36" fmla="*/ 645920 w 670231"/>
                <a:gd name="connsiteY36" fmla="*/ 135770 h 438228"/>
                <a:gd name="connsiteX37" fmla="*/ 591270 w 670231"/>
                <a:gd name="connsiteY37" fmla="*/ 242750 h 438228"/>
                <a:gd name="connsiteX38" fmla="*/ 472948 w 670231"/>
                <a:gd name="connsiteY38" fmla="*/ 207176 h 438228"/>
                <a:gd name="connsiteX39" fmla="*/ 436343 w 670231"/>
                <a:gd name="connsiteY39" fmla="*/ 215940 h 438228"/>
                <a:gd name="connsiteX40" fmla="*/ 432992 w 670231"/>
                <a:gd name="connsiteY40" fmla="*/ 238110 h 438228"/>
                <a:gd name="connsiteX41" fmla="*/ 369836 w 670231"/>
                <a:gd name="connsiteY41" fmla="*/ 316991 h 4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670231" h="438228">
                  <a:moveTo>
                    <a:pt x="319053" y="250225"/>
                  </a:moveTo>
                  <a:lnTo>
                    <a:pt x="326013" y="239656"/>
                  </a:lnTo>
                  <a:lnTo>
                    <a:pt x="318795" y="195576"/>
                  </a:lnTo>
                  <a:lnTo>
                    <a:pt x="293017" y="195576"/>
                  </a:lnTo>
                  <a:lnTo>
                    <a:pt x="272394" y="242492"/>
                  </a:lnTo>
                  <a:lnTo>
                    <a:pt x="288892" y="260794"/>
                  </a:lnTo>
                  <a:close/>
                  <a:moveTo>
                    <a:pt x="272137" y="379116"/>
                  </a:moveTo>
                  <a:lnTo>
                    <a:pt x="257185" y="371125"/>
                  </a:lnTo>
                  <a:lnTo>
                    <a:pt x="164900" y="431703"/>
                  </a:lnTo>
                  <a:lnTo>
                    <a:pt x="135770" y="417783"/>
                  </a:lnTo>
                  <a:lnTo>
                    <a:pt x="103290" y="417783"/>
                  </a:lnTo>
                  <a:lnTo>
                    <a:pt x="92979" y="407472"/>
                  </a:lnTo>
                  <a:lnTo>
                    <a:pt x="60240" y="388396"/>
                  </a:lnTo>
                  <a:lnTo>
                    <a:pt x="16675" y="388396"/>
                  </a:lnTo>
                  <a:lnTo>
                    <a:pt x="13066" y="374991"/>
                  </a:lnTo>
                  <a:lnTo>
                    <a:pt x="21315" y="352564"/>
                  </a:lnTo>
                  <a:lnTo>
                    <a:pt x="14613" y="339675"/>
                  </a:lnTo>
                  <a:lnTo>
                    <a:pt x="63334" y="288119"/>
                  </a:lnTo>
                  <a:lnTo>
                    <a:pt x="58951" y="251772"/>
                  </a:lnTo>
                  <a:lnTo>
                    <a:pt x="90401" y="225994"/>
                  </a:lnTo>
                  <a:lnTo>
                    <a:pt x="87307" y="198669"/>
                  </a:lnTo>
                  <a:lnTo>
                    <a:pt x="135255" y="151495"/>
                  </a:lnTo>
                  <a:lnTo>
                    <a:pt x="135255" y="131646"/>
                  </a:lnTo>
                  <a:lnTo>
                    <a:pt x="146339" y="111797"/>
                  </a:lnTo>
                  <a:lnTo>
                    <a:pt x="184491" y="95556"/>
                  </a:lnTo>
                  <a:lnTo>
                    <a:pt x="195318" y="68231"/>
                  </a:lnTo>
                  <a:lnTo>
                    <a:pt x="242750" y="20542"/>
                  </a:lnTo>
                  <a:lnTo>
                    <a:pt x="263372" y="31627"/>
                  </a:lnTo>
                  <a:lnTo>
                    <a:pt x="289150" y="13066"/>
                  </a:lnTo>
                  <a:lnTo>
                    <a:pt x="354111" y="19769"/>
                  </a:lnTo>
                  <a:lnTo>
                    <a:pt x="395614" y="87823"/>
                  </a:lnTo>
                  <a:lnTo>
                    <a:pt x="459028" y="102774"/>
                  </a:lnTo>
                  <a:lnTo>
                    <a:pt x="514451" y="98134"/>
                  </a:lnTo>
                  <a:lnTo>
                    <a:pt x="580443" y="152010"/>
                  </a:lnTo>
                  <a:lnTo>
                    <a:pt x="617564" y="111539"/>
                  </a:lnTo>
                  <a:lnTo>
                    <a:pt x="659066" y="126490"/>
                  </a:lnTo>
                  <a:lnTo>
                    <a:pt x="645920" y="135770"/>
                  </a:lnTo>
                  <a:lnTo>
                    <a:pt x="591270" y="242750"/>
                  </a:lnTo>
                  <a:lnTo>
                    <a:pt x="472948" y="207176"/>
                  </a:lnTo>
                  <a:lnTo>
                    <a:pt x="436343" y="215940"/>
                  </a:lnTo>
                  <a:lnTo>
                    <a:pt x="432992" y="238110"/>
                  </a:lnTo>
                  <a:lnTo>
                    <a:pt x="369836" y="3169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A62FE817-16D6-9646-9F94-AAB04B32F9DC}"/>
                </a:ext>
              </a:extLst>
            </p:cNvPr>
            <p:cNvSpPr/>
            <p:nvPr/>
          </p:nvSpPr>
          <p:spPr>
            <a:xfrm>
              <a:off x="5489377" y="3576839"/>
              <a:ext cx="515563" cy="412450"/>
            </a:xfrm>
            <a:custGeom>
              <a:avLst/>
              <a:gdLst>
                <a:gd name="connsiteX0" fmla="*/ 88854 w 515562"/>
                <a:gd name="connsiteY0" fmla="*/ 306164 h 412450"/>
                <a:gd name="connsiteX1" fmla="*/ 53022 w 515562"/>
                <a:gd name="connsiteY1" fmla="*/ 282190 h 412450"/>
                <a:gd name="connsiteX2" fmla="*/ 75707 w 515562"/>
                <a:gd name="connsiteY2" fmla="*/ 252545 h 412450"/>
                <a:gd name="connsiteX3" fmla="*/ 72614 w 515562"/>
                <a:gd name="connsiteY3" fmla="*/ 237852 h 412450"/>
                <a:gd name="connsiteX4" fmla="*/ 13066 w 515562"/>
                <a:gd name="connsiteY4" fmla="*/ 206145 h 412450"/>
                <a:gd name="connsiteX5" fmla="*/ 23120 w 515562"/>
                <a:gd name="connsiteY5" fmla="*/ 171344 h 412450"/>
                <a:gd name="connsiteX6" fmla="*/ 105868 w 515562"/>
                <a:gd name="connsiteY6" fmla="*/ 13066 h 412450"/>
                <a:gd name="connsiteX7" fmla="*/ 139121 w 515562"/>
                <a:gd name="connsiteY7" fmla="*/ 27502 h 412450"/>
                <a:gd name="connsiteX8" fmla="*/ 171344 w 515562"/>
                <a:gd name="connsiteY8" fmla="*/ 69520 h 412450"/>
                <a:gd name="connsiteX9" fmla="*/ 208980 w 515562"/>
                <a:gd name="connsiteY9" fmla="*/ 88339 h 412450"/>
                <a:gd name="connsiteX10" fmla="*/ 231665 w 515562"/>
                <a:gd name="connsiteY10" fmla="*/ 162322 h 412450"/>
                <a:gd name="connsiteX11" fmla="*/ 247905 w 515562"/>
                <a:gd name="connsiteY11" fmla="*/ 183975 h 412450"/>
                <a:gd name="connsiteX12" fmla="*/ 311320 w 515562"/>
                <a:gd name="connsiteY12" fmla="*/ 195576 h 412450"/>
                <a:gd name="connsiteX13" fmla="*/ 339675 w 515562"/>
                <a:gd name="connsiteY13" fmla="*/ 215167 h 412450"/>
                <a:gd name="connsiteX14" fmla="*/ 449232 w 515562"/>
                <a:gd name="connsiteY14" fmla="*/ 248421 h 412450"/>
                <a:gd name="connsiteX15" fmla="*/ 481197 w 515562"/>
                <a:gd name="connsiteY15" fmla="*/ 239914 h 412450"/>
                <a:gd name="connsiteX16" fmla="*/ 500531 w 515562"/>
                <a:gd name="connsiteY16" fmla="*/ 248936 h 412450"/>
                <a:gd name="connsiteX17" fmla="*/ 475011 w 515562"/>
                <a:gd name="connsiteY17" fmla="*/ 327044 h 412450"/>
                <a:gd name="connsiteX18" fmla="*/ 492024 w 515562"/>
                <a:gd name="connsiteY18" fmla="*/ 373703 h 412450"/>
                <a:gd name="connsiteX19" fmla="*/ 506460 w 515562"/>
                <a:gd name="connsiteY19" fmla="*/ 390974 h 412450"/>
                <a:gd name="connsiteX20" fmla="*/ 470886 w 515562"/>
                <a:gd name="connsiteY20" fmla="*/ 417525 h 412450"/>
                <a:gd name="connsiteX21" fmla="*/ 437375 w 515562"/>
                <a:gd name="connsiteY21" fmla="*/ 388654 h 412450"/>
                <a:gd name="connsiteX22" fmla="*/ 404121 w 515562"/>
                <a:gd name="connsiteY22" fmla="*/ 384014 h 412450"/>
                <a:gd name="connsiteX23" fmla="*/ 376023 w 515562"/>
                <a:gd name="connsiteY23" fmla="*/ 356689 h 412450"/>
                <a:gd name="connsiteX24" fmla="*/ 317764 w 515562"/>
                <a:gd name="connsiteY24" fmla="*/ 360040 h 412450"/>
                <a:gd name="connsiteX25" fmla="*/ 314155 w 515562"/>
                <a:gd name="connsiteY25" fmla="*/ 336582 h 412450"/>
                <a:gd name="connsiteX26" fmla="*/ 257443 w 515562"/>
                <a:gd name="connsiteY26" fmla="*/ 296884 h 412450"/>
                <a:gd name="connsiteX27" fmla="*/ 238109 w 515562"/>
                <a:gd name="connsiteY27" fmla="*/ 261568 h 412450"/>
                <a:gd name="connsiteX28" fmla="*/ 200731 w 515562"/>
                <a:gd name="connsiteY28" fmla="*/ 285026 h 412450"/>
                <a:gd name="connsiteX29" fmla="*/ 210011 w 515562"/>
                <a:gd name="connsiteY29" fmla="*/ 323177 h 412450"/>
                <a:gd name="connsiteX30" fmla="*/ 200473 w 515562"/>
                <a:gd name="connsiteY30" fmla="*/ 342769 h 412450"/>
                <a:gd name="connsiteX31" fmla="*/ 178820 w 515562"/>
                <a:gd name="connsiteY31" fmla="*/ 342253 h 412450"/>
                <a:gd name="connsiteX32" fmla="*/ 148144 w 515562"/>
                <a:gd name="connsiteY32" fmla="*/ 320857 h 412450"/>
                <a:gd name="connsiteX33" fmla="*/ 88854 w 515562"/>
                <a:gd name="connsiteY33" fmla="*/ 306164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15562" h="412450">
                  <a:moveTo>
                    <a:pt x="88854" y="306164"/>
                  </a:moveTo>
                  <a:lnTo>
                    <a:pt x="53022" y="282190"/>
                  </a:lnTo>
                  <a:lnTo>
                    <a:pt x="75707" y="252545"/>
                  </a:lnTo>
                  <a:lnTo>
                    <a:pt x="72614" y="237852"/>
                  </a:lnTo>
                  <a:lnTo>
                    <a:pt x="13066" y="206145"/>
                  </a:lnTo>
                  <a:lnTo>
                    <a:pt x="23120" y="171344"/>
                  </a:lnTo>
                  <a:lnTo>
                    <a:pt x="105868" y="13066"/>
                  </a:lnTo>
                  <a:lnTo>
                    <a:pt x="139121" y="27502"/>
                  </a:lnTo>
                  <a:lnTo>
                    <a:pt x="171344" y="69520"/>
                  </a:lnTo>
                  <a:lnTo>
                    <a:pt x="208980" y="88339"/>
                  </a:lnTo>
                  <a:lnTo>
                    <a:pt x="231665" y="162322"/>
                  </a:lnTo>
                  <a:lnTo>
                    <a:pt x="247905" y="183975"/>
                  </a:lnTo>
                  <a:lnTo>
                    <a:pt x="311320" y="195576"/>
                  </a:lnTo>
                  <a:lnTo>
                    <a:pt x="339675" y="215167"/>
                  </a:lnTo>
                  <a:lnTo>
                    <a:pt x="449232" y="248421"/>
                  </a:lnTo>
                  <a:lnTo>
                    <a:pt x="481197" y="239914"/>
                  </a:lnTo>
                  <a:lnTo>
                    <a:pt x="500531" y="248936"/>
                  </a:lnTo>
                  <a:lnTo>
                    <a:pt x="475011" y="327044"/>
                  </a:lnTo>
                  <a:lnTo>
                    <a:pt x="492024" y="373703"/>
                  </a:lnTo>
                  <a:lnTo>
                    <a:pt x="506460" y="390974"/>
                  </a:lnTo>
                  <a:lnTo>
                    <a:pt x="470886" y="417525"/>
                  </a:lnTo>
                  <a:lnTo>
                    <a:pt x="437375" y="388654"/>
                  </a:lnTo>
                  <a:lnTo>
                    <a:pt x="404121" y="384014"/>
                  </a:lnTo>
                  <a:lnTo>
                    <a:pt x="376023" y="356689"/>
                  </a:lnTo>
                  <a:lnTo>
                    <a:pt x="317764" y="360040"/>
                  </a:lnTo>
                  <a:lnTo>
                    <a:pt x="314155" y="336582"/>
                  </a:lnTo>
                  <a:lnTo>
                    <a:pt x="257443" y="296884"/>
                  </a:lnTo>
                  <a:lnTo>
                    <a:pt x="238109" y="261568"/>
                  </a:lnTo>
                  <a:lnTo>
                    <a:pt x="200731" y="285026"/>
                  </a:lnTo>
                  <a:lnTo>
                    <a:pt x="210011" y="323177"/>
                  </a:lnTo>
                  <a:lnTo>
                    <a:pt x="200473" y="342769"/>
                  </a:lnTo>
                  <a:lnTo>
                    <a:pt x="178820" y="342253"/>
                  </a:lnTo>
                  <a:lnTo>
                    <a:pt x="148144" y="320857"/>
                  </a:lnTo>
                  <a:lnTo>
                    <a:pt x="88854" y="3061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CF56C57F-DCAB-8F47-AE27-FD64573AE8E4}"/>
                </a:ext>
              </a:extLst>
            </p:cNvPr>
            <p:cNvSpPr/>
            <p:nvPr/>
          </p:nvSpPr>
          <p:spPr>
            <a:xfrm>
              <a:off x="4321886" y="3692325"/>
              <a:ext cx="515563" cy="489785"/>
            </a:xfrm>
            <a:custGeom>
              <a:avLst/>
              <a:gdLst>
                <a:gd name="connsiteX0" fmla="*/ 394325 w 515562"/>
                <a:gd name="connsiteY0" fmla="*/ 447428 h 489784"/>
                <a:gd name="connsiteX1" fmla="*/ 377827 w 515562"/>
                <a:gd name="connsiteY1" fmla="*/ 447170 h 489784"/>
                <a:gd name="connsiteX2" fmla="*/ 367516 w 515562"/>
                <a:gd name="connsiteY2" fmla="*/ 466246 h 489784"/>
                <a:gd name="connsiteX3" fmla="*/ 353595 w 515562"/>
                <a:gd name="connsiteY3" fmla="*/ 464957 h 489784"/>
                <a:gd name="connsiteX4" fmla="*/ 359782 w 515562"/>
                <a:gd name="connsiteY4" fmla="*/ 487642 h 489784"/>
                <a:gd name="connsiteX5" fmla="*/ 353595 w 515562"/>
                <a:gd name="connsiteY5" fmla="*/ 497438 h 489784"/>
                <a:gd name="connsiteX6" fmla="*/ 335293 w 515562"/>
                <a:gd name="connsiteY6" fmla="*/ 493055 h 489784"/>
                <a:gd name="connsiteX7" fmla="*/ 291986 w 515562"/>
                <a:gd name="connsiteY7" fmla="*/ 460575 h 489784"/>
                <a:gd name="connsiteX8" fmla="*/ 253834 w 515562"/>
                <a:gd name="connsiteY8" fmla="*/ 428868 h 489784"/>
                <a:gd name="connsiteX9" fmla="*/ 243007 w 515562"/>
                <a:gd name="connsiteY9" fmla="*/ 409792 h 489784"/>
                <a:gd name="connsiteX10" fmla="*/ 215682 w 515562"/>
                <a:gd name="connsiteY10" fmla="*/ 387623 h 489784"/>
                <a:gd name="connsiteX11" fmla="*/ 206660 w 515562"/>
                <a:gd name="connsiteY11" fmla="*/ 362102 h 489784"/>
                <a:gd name="connsiteX12" fmla="*/ 180882 w 515562"/>
                <a:gd name="connsiteY12" fmla="*/ 378858 h 489784"/>
                <a:gd name="connsiteX13" fmla="*/ 171602 w 515562"/>
                <a:gd name="connsiteY13" fmla="*/ 359009 h 489784"/>
                <a:gd name="connsiteX14" fmla="*/ 141184 w 515562"/>
                <a:gd name="connsiteY14" fmla="*/ 367516 h 489784"/>
                <a:gd name="connsiteX15" fmla="*/ 100454 w 515562"/>
                <a:gd name="connsiteY15" fmla="*/ 344573 h 489784"/>
                <a:gd name="connsiteX16" fmla="*/ 56631 w 515562"/>
                <a:gd name="connsiteY16" fmla="*/ 255381 h 489784"/>
                <a:gd name="connsiteX17" fmla="*/ 13066 w 515562"/>
                <a:gd name="connsiteY17" fmla="*/ 236821 h 489784"/>
                <a:gd name="connsiteX18" fmla="*/ 47867 w 515562"/>
                <a:gd name="connsiteY18" fmla="*/ 221354 h 489784"/>
                <a:gd name="connsiteX19" fmla="*/ 95041 w 515562"/>
                <a:gd name="connsiteY19" fmla="*/ 184749 h 489784"/>
                <a:gd name="connsiteX20" fmla="*/ 101485 w 515562"/>
                <a:gd name="connsiteY20" fmla="*/ 158197 h 489784"/>
                <a:gd name="connsiteX21" fmla="*/ 114117 w 515562"/>
                <a:gd name="connsiteY21" fmla="*/ 149691 h 489784"/>
                <a:gd name="connsiteX22" fmla="*/ 121077 w 515562"/>
                <a:gd name="connsiteY22" fmla="*/ 123397 h 489784"/>
                <a:gd name="connsiteX23" fmla="*/ 134223 w 515562"/>
                <a:gd name="connsiteY23" fmla="*/ 108961 h 489784"/>
                <a:gd name="connsiteX24" fmla="*/ 133192 w 515562"/>
                <a:gd name="connsiteY24" fmla="*/ 90401 h 489784"/>
                <a:gd name="connsiteX25" fmla="*/ 155361 w 515562"/>
                <a:gd name="connsiteY25" fmla="*/ 65912 h 489784"/>
                <a:gd name="connsiteX26" fmla="*/ 158970 w 515562"/>
                <a:gd name="connsiteY26" fmla="*/ 42711 h 489784"/>
                <a:gd name="connsiteX27" fmla="*/ 177273 w 515562"/>
                <a:gd name="connsiteY27" fmla="*/ 20284 h 489784"/>
                <a:gd name="connsiteX28" fmla="*/ 201246 w 515562"/>
                <a:gd name="connsiteY28" fmla="*/ 13066 h 489784"/>
                <a:gd name="connsiteX29" fmla="*/ 230634 w 515562"/>
                <a:gd name="connsiteY29" fmla="*/ 38844 h 489784"/>
                <a:gd name="connsiteX30" fmla="*/ 247905 w 515562"/>
                <a:gd name="connsiteY30" fmla="*/ 26213 h 489784"/>
                <a:gd name="connsiteX31" fmla="*/ 295595 w 515562"/>
                <a:gd name="connsiteY31" fmla="*/ 25440 h 489784"/>
                <a:gd name="connsiteX32" fmla="*/ 344058 w 515562"/>
                <a:gd name="connsiteY32" fmla="*/ 45804 h 489784"/>
                <a:gd name="connsiteX33" fmla="*/ 353853 w 515562"/>
                <a:gd name="connsiteY33" fmla="*/ 58178 h 489784"/>
                <a:gd name="connsiteX34" fmla="*/ 356431 w 515562"/>
                <a:gd name="connsiteY34" fmla="*/ 115406 h 489784"/>
                <a:gd name="connsiteX35" fmla="*/ 380147 w 515562"/>
                <a:gd name="connsiteY35" fmla="*/ 132419 h 489784"/>
                <a:gd name="connsiteX36" fmla="*/ 411596 w 515562"/>
                <a:gd name="connsiteY36" fmla="*/ 134997 h 489784"/>
                <a:gd name="connsiteX37" fmla="*/ 428352 w 515562"/>
                <a:gd name="connsiteY37" fmla="*/ 146855 h 489784"/>
                <a:gd name="connsiteX38" fmla="*/ 460575 w 515562"/>
                <a:gd name="connsiteY38" fmla="*/ 199958 h 489784"/>
                <a:gd name="connsiteX39" fmla="*/ 492539 w 515562"/>
                <a:gd name="connsiteY39" fmla="*/ 301266 h 489784"/>
                <a:gd name="connsiteX40" fmla="*/ 522442 w 515562"/>
                <a:gd name="connsiteY40" fmla="*/ 313382 h 489784"/>
                <a:gd name="connsiteX41" fmla="*/ 523731 w 515562"/>
                <a:gd name="connsiteY41" fmla="*/ 323951 h 489784"/>
                <a:gd name="connsiteX42" fmla="*/ 513935 w 515562"/>
                <a:gd name="connsiteY42" fmla="*/ 337097 h 489784"/>
                <a:gd name="connsiteX43" fmla="*/ 504140 w 515562"/>
                <a:gd name="connsiteY43" fmla="*/ 334262 h 489784"/>
                <a:gd name="connsiteX44" fmla="*/ 500273 w 515562"/>
                <a:gd name="connsiteY44" fmla="*/ 357204 h 489784"/>
                <a:gd name="connsiteX45" fmla="*/ 479393 w 515562"/>
                <a:gd name="connsiteY45" fmla="*/ 377054 h 489784"/>
                <a:gd name="connsiteX46" fmla="*/ 458513 w 515562"/>
                <a:gd name="connsiteY46" fmla="*/ 373187 h 489784"/>
                <a:gd name="connsiteX47" fmla="*/ 457224 w 515562"/>
                <a:gd name="connsiteY47" fmla="*/ 396129 h 489784"/>
                <a:gd name="connsiteX48" fmla="*/ 427836 w 515562"/>
                <a:gd name="connsiteY48" fmla="*/ 409792 h 489784"/>
                <a:gd name="connsiteX49" fmla="*/ 394325 w 515562"/>
                <a:gd name="connsiteY49" fmla="*/ 447428 h 4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515562" h="489784">
                  <a:moveTo>
                    <a:pt x="394325" y="447428"/>
                  </a:moveTo>
                  <a:lnTo>
                    <a:pt x="377827" y="447170"/>
                  </a:lnTo>
                  <a:lnTo>
                    <a:pt x="367516" y="466246"/>
                  </a:lnTo>
                  <a:lnTo>
                    <a:pt x="353595" y="464957"/>
                  </a:lnTo>
                  <a:lnTo>
                    <a:pt x="359782" y="487642"/>
                  </a:lnTo>
                  <a:lnTo>
                    <a:pt x="353595" y="497438"/>
                  </a:lnTo>
                  <a:lnTo>
                    <a:pt x="335293" y="493055"/>
                  </a:lnTo>
                  <a:lnTo>
                    <a:pt x="291986" y="460575"/>
                  </a:lnTo>
                  <a:lnTo>
                    <a:pt x="253834" y="428868"/>
                  </a:lnTo>
                  <a:lnTo>
                    <a:pt x="243007" y="409792"/>
                  </a:lnTo>
                  <a:lnTo>
                    <a:pt x="215682" y="387623"/>
                  </a:lnTo>
                  <a:lnTo>
                    <a:pt x="206660" y="362102"/>
                  </a:lnTo>
                  <a:lnTo>
                    <a:pt x="180882" y="378858"/>
                  </a:lnTo>
                  <a:lnTo>
                    <a:pt x="171602" y="359009"/>
                  </a:lnTo>
                  <a:lnTo>
                    <a:pt x="141184" y="367516"/>
                  </a:lnTo>
                  <a:lnTo>
                    <a:pt x="100454" y="344573"/>
                  </a:lnTo>
                  <a:lnTo>
                    <a:pt x="56631" y="255381"/>
                  </a:lnTo>
                  <a:lnTo>
                    <a:pt x="13066" y="236821"/>
                  </a:lnTo>
                  <a:lnTo>
                    <a:pt x="47867" y="221354"/>
                  </a:lnTo>
                  <a:lnTo>
                    <a:pt x="95041" y="184749"/>
                  </a:lnTo>
                  <a:lnTo>
                    <a:pt x="101485" y="158197"/>
                  </a:lnTo>
                  <a:lnTo>
                    <a:pt x="114117" y="149691"/>
                  </a:lnTo>
                  <a:lnTo>
                    <a:pt x="121077" y="123397"/>
                  </a:lnTo>
                  <a:lnTo>
                    <a:pt x="134223" y="108961"/>
                  </a:lnTo>
                  <a:lnTo>
                    <a:pt x="133192" y="90401"/>
                  </a:lnTo>
                  <a:lnTo>
                    <a:pt x="155361" y="65912"/>
                  </a:lnTo>
                  <a:lnTo>
                    <a:pt x="158970" y="42711"/>
                  </a:lnTo>
                  <a:lnTo>
                    <a:pt x="177273" y="20284"/>
                  </a:lnTo>
                  <a:lnTo>
                    <a:pt x="201246" y="13066"/>
                  </a:lnTo>
                  <a:lnTo>
                    <a:pt x="230634" y="38844"/>
                  </a:lnTo>
                  <a:lnTo>
                    <a:pt x="247905" y="26213"/>
                  </a:lnTo>
                  <a:lnTo>
                    <a:pt x="295595" y="25440"/>
                  </a:lnTo>
                  <a:lnTo>
                    <a:pt x="344058" y="45804"/>
                  </a:lnTo>
                  <a:lnTo>
                    <a:pt x="353853" y="58178"/>
                  </a:lnTo>
                  <a:lnTo>
                    <a:pt x="356431" y="115406"/>
                  </a:lnTo>
                  <a:lnTo>
                    <a:pt x="380147" y="132419"/>
                  </a:lnTo>
                  <a:lnTo>
                    <a:pt x="411596" y="134997"/>
                  </a:lnTo>
                  <a:lnTo>
                    <a:pt x="428352" y="146855"/>
                  </a:lnTo>
                  <a:lnTo>
                    <a:pt x="460575" y="199958"/>
                  </a:lnTo>
                  <a:lnTo>
                    <a:pt x="492539" y="301266"/>
                  </a:lnTo>
                  <a:lnTo>
                    <a:pt x="522442" y="313382"/>
                  </a:lnTo>
                  <a:lnTo>
                    <a:pt x="523731" y="323951"/>
                  </a:lnTo>
                  <a:lnTo>
                    <a:pt x="513935" y="337097"/>
                  </a:lnTo>
                  <a:lnTo>
                    <a:pt x="504140" y="334262"/>
                  </a:lnTo>
                  <a:lnTo>
                    <a:pt x="500273" y="357204"/>
                  </a:lnTo>
                  <a:lnTo>
                    <a:pt x="479393" y="377054"/>
                  </a:lnTo>
                  <a:lnTo>
                    <a:pt x="458513" y="373187"/>
                  </a:lnTo>
                  <a:lnTo>
                    <a:pt x="457224" y="396129"/>
                  </a:lnTo>
                  <a:lnTo>
                    <a:pt x="427836" y="409792"/>
                  </a:lnTo>
                  <a:lnTo>
                    <a:pt x="394325" y="4474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722F1F14-2D7C-0649-9131-844B1F5F862F}"/>
                </a:ext>
              </a:extLst>
            </p:cNvPr>
            <p:cNvSpPr/>
            <p:nvPr/>
          </p:nvSpPr>
          <p:spPr>
            <a:xfrm>
              <a:off x="3784669" y="3694903"/>
              <a:ext cx="77334" cy="77334"/>
            </a:xfrm>
            <a:custGeom>
              <a:avLst/>
              <a:gdLst>
                <a:gd name="connsiteX0" fmla="*/ 59725 w 77334"/>
                <a:gd name="connsiteY0" fmla="*/ 66685 h 77334"/>
                <a:gd name="connsiteX1" fmla="*/ 29564 w 77334"/>
                <a:gd name="connsiteY1" fmla="*/ 79058 h 77334"/>
                <a:gd name="connsiteX2" fmla="*/ 13066 w 77334"/>
                <a:gd name="connsiteY2" fmla="*/ 60498 h 77334"/>
                <a:gd name="connsiteX3" fmla="*/ 33689 w 77334"/>
                <a:gd name="connsiteY3" fmla="*/ 13840 h 77334"/>
                <a:gd name="connsiteX4" fmla="*/ 59983 w 77334"/>
                <a:gd name="connsiteY4" fmla="*/ 13066 h 77334"/>
                <a:gd name="connsiteX5" fmla="*/ 66943 w 77334"/>
                <a:gd name="connsiteY5" fmla="*/ 57147 h 77334"/>
                <a:gd name="connsiteX6" fmla="*/ 59725 w 77334"/>
                <a:gd name="connsiteY6" fmla="*/ 66685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34" h="77334">
                  <a:moveTo>
                    <a:pt x="59725" y="66685"/>
                  </a:moveTo>
                  <a:lnTo>
                    <a:pt x="29564" y="79058"/>
                  </a:lnTo>
                  <a:lnTo>
                    <a:pt x="13066" y="60498"/>
                  </a:lnTo>
                  <a:lnTo>
                    <a:pt x="33689" y="13840"/>
                  </a:lnTo>
                  <a:lnTo>
                    <a:pt x="59983" y="13066"/>
                  </a:lnTo>
                  <a:lnTo>
                    <a:pt x="66943" y="57147"/>
                  </a:lnTo>
                  <a:lnTo>
                    <a:pt x="59725" y="666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3B6F4C0F-999C-7F46-A541-320BF84255B1}"/>
                </a:ext>
              </a:extLst>
            </p:cNvPr>
            <p:cNvSpPr/>
            <p:nvPr/>
          </p:nvSpPr>
          <p:spPr>
            <a:xfrm>
              <a:off x="4291983" y="3701089"/>
              <a:ext cx="51556" cy="51556"/>
            </a:xfrm>
            <a:custGeom>
              <a:avLst/>
              <a:gdLst>
                <a:gd name="connsiteX0" fmla="*/ 53022 w 51556"/>
                <a:gd name="connsiteY0" fmla="*/ 18222 h 51556"/>
                <a:gd name="connsiteX1" fmla="*/ 47351 w 51556"/>
                <a:gd name="connsiteY1" fmla="*/ 53538 h 51556"/>
                <a:gd name="connsiteX2" fmla="*/ 22346 w 51556"/>
                <a:gd name="connsiteY2" fmla="*/ 58178 h 51556"/>
                <a:gd name="connsiteX3" fmla="*/ 13066 w 51556"/>
                <a:gd name="connsiteY3" fmla="*/ 45289 h 51556"/>
                <a:gd name="connsiteX4" fmla="*/ 15386 w 51556"/>
                <a:gd name="connsiteY4" fmla="*/ 13066 h 51556"/>
                <a:gd name="connsiteX5" fmla="*/ 53022 w 51556"/>
                <a:gd name="connsiteY5" fmla="*/ 18222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56" h="51556">
                  <a:moveTo>
                    <a:pt x="53022" y="18222"/>
                  </a:moveTo>
                  <a:lnTo>
                    <a:pt x="47351" y="53538"/>
                  </a:lnTo>
                  <a:lnTo>
                    <a:pt x="22346" y="58178"/>
                  </a:lnTo>
                  <a:lnTo>
                    <a:pt x="13066" y="45289"/>
                  </a:lnTo>
                  <a:lnTo>
                    <a:pt x="15386" y="13066"/>
                  </a:lnTo>
                  <a:lnTo>
                    <a:pt x="53022" y="182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B5BB9119-7E39-C247-B6B8-4F01A2FA78D4}"/>
                </a:ext>
              </a:extLst>
            </p:cNvPr>
            <p:cNvSpPr/>
            <p:nvPr/>
          </p:nvSpPr>
          <p:spPr>
            <a:xfrm>
              <a:off x="3731308" y="3708565"/>
              <a:ext cx="541341" cy="567119"/>
            </a:xfrm>
            <a:custGeom>
              <a:avLst/>
              <a:gdLst>
                <a:gd name="connsiteX0" fmla="*/ 228314 w 541340"/>
                <a:gd name="connsiteY0" fmla="*/ 577092 h 567119"/>
                <a:gd name="connsiteX1" fmla="*/ 211816 w 541340"/>
                <a:gd name="connsiteY1" fmla="*/ 553118 h 567119"/>
                <a:gd name="connsiteX2" fmla="*/ 13066 w 541340"/>
                <a:gd name="connsiteY2" fmla="*/ 451295 h 567119"/>
                <a:gd name="connsiteX3" fmla="*/ 47867 w 541340"/>
                <a:gd name="connsiteY3" fmla="*/ 417525 h 567119"/>
                <a:gd name="connsiteX4" fmla="*/ 77254 w 541340"/>
                <a:gd name="connsiteY4" fmla="*/ 362102 h 567119"/>
                <a:gd name="connsiteX5" fmla="*/ 82925 w 541340"/>
                <a:gd name="connsiteY5" fmla="*/ 335293 h 567119"/>
                <a:gd name="connsiteX6" fmla="*/ 115921 w 541340"/>
                <a:gd name="connsiteY6" fmla="*/ 300493 h 567119"/>
                <a:gd name="connsiteX7" fmla="*/ 61529 w 541340"/>
                <a:gd name="connsiteY7" fmla="*/ 195833 h 567119"/>
                <a:gd name="connsiteX8" fmla="*/ 66427 w 541340"/>
                <a:gd name="connsiteY8" fmla="*/ 181913 h 567119"/>
                <a:gd name="connsiteX9" fmla="*/ 163869 w 541340"/>
                <a:gd name="connsiteY9" fmla="*/ 119014 h 567119"/>
                <a:gd name="connsiteX10" fmla="*/ 227798 w 541340"/>
                <a:gd name="connsiteY10" fmla="*/ 44000 h 567119"/>
                <a:gd name="connsiteX11" fmla="*/ 230892 w 541340"/>
                <a:gd name="connsiteY11" fmla="*/ 21831 h 567119"/>
                <a:gd name="connsiteX12" fmla="*/ 267496 w 541340"/>
                <a:gd name="connsiteY12" fmla="*/ 13066 h 567119"/>
                <a:gd name="connsiteX13" fmla="*/ 385818 w 541340"/>
                <a:gd name="connsiteY13" fmla="*/ 48640 h 567119"/>
                <a:gd name="connsiteX14" fmla="*/ 377054 w 541340"/>
                <a:gd name="connsiteY14" fmla="*/ 78801 h 567119"/>
                <a:gd name="connsiteX15" fmla="*/ 387107 w 541340"/>
                <a:gd name="connsiteY15" fmla="*/ 124686 h 567119"/>
                <a:gd name="connsiteX16" fmla="*/ 396387 w 541340"/>
                <a:gd name="connsiteY16" fmla="*/ 130872 h 567119"/>
                <a:gd name="connsiteX17" fmla="*/ 378085 w 541340"/>
                <a:gd name="connsiteY17" fmla="*/ 165415 h 567119"/>
                <a:gd name="connsiteX18" fmla="*/ 480939 w 541340"/>
                <a:gd name="connsiteY18" fmla="*/ 238367 h 567119"/>
                <a:gd name="connsiteX19" fmla="*/ 470113 w 541340"/>
                <a:gd name="connsiteY19" fmla="*/ 258474 h 567119"/>
                <a:gd name="connsiteX20" fmla="*/ 543065 w 541340"/>
                <a:gd name="connsiteY20" fmla="*/ 310288 h 567119"/>
                <a:gd name="connsiteX21" fmla="*/ 546158 w 541340"/>
                <a:gd name="connsiteY21" fmla="*/ 321888 h 567119"/>
                <a:gd name="connsiteX22" fmla="*/ 535847 w 541340"/>
                <a:gd name="connsiteY22" fmla="*/ 336324 h 567119"/>
                <a:gd name="connsiteX23" fmla="*/ 515998 w 541340"/>
                <a:gd name="connsiteY23" fmla="*/ 352307 h 567119"/>
                <a:gd name="connsiteX24" fmla="*/ 485580 w 541340"/>
                <a:gd name="connsiteY24" fmla="*/ 357205 h 567119"/>
                <a:gd name="connsiteX25" fmla="*/ 470886 w 541340"/>
                <a:gd name="connsiteY25" fmla="*/ 386334 h 567119"/>
                <a:gd name="connsiteX26" fmla="*/ 471402 w 541340"/>
                <a:gd name="connsiteY26" fmla="*/ 409792 h 567119"/>
                <a:gd name="connsiteX27" fmla="*/ 419072 w 541340"/>
                <a:gd name="connsiteY27" fmla="*/ 402574 h 567119"/>
                <a:gd name="connsiteX28" fmla="*/ 409534 w 541340"/>
                <a:gd name="connsiteY28" fmla="*/ 378858 h 567119"/>
                <a:gd name="connsiteX29" fmla="*/ 391232 w 541340"/>
                <a:gd name="connsiteY29" fmla="*/ 371898 h 567119"/>
                <a:gd name="connsiteX30" fmla="*/ 291728 w 541340"/>
                <a:gd name="connsiteY30" fmla="*/ 455935 h 567119"/>
                <a:gd name="connsiteX31" fmla="*/ 265950 w 541340"/>
                <a:gd name="connsiteY31" fmla="*/ 463410 h 567119"/>
                <a:gd name="connsiteX32" fmla="*/ 260794 w 541340"/>
                <a:gd name="connsiteY32" fmla="*/ 476557 h 567119"/>
                <a:gd name="connsiteX33" fmla="*/ 287346 w 541340"/>
                <a:gd name="connsiteY33" fmla="*/ 495633 h 567119"/>
                <a:gd name="connsiteX34" fmla="*/ 289408 w 541340"/>
                <a:gd name="connsiteY34" fmla="*/ 518318 h 567119"/>
                <a:gd name="connsiteX35" fmla="*/ 277292 w 541340"/>
                <a:gd name="connsiteY35" fmla="*/ 540487 h 567119"/>
                <a:gd name="connsiteX36" fmla="*/ 239398 w 541340"/>
                <a:gd name="connsiteY36" fmla="*/ 557501 h 567119"/>
                <a:gd name="connsiteX37" fmla="*/ 228314 w 541340"/>
                <a:gd name="connsiteY37" fmla="*/ 577092 h 56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1340" h="567119">
                  <a:moveTo>
                    <a:pt x="228314" y="577092"/>
                  </a:moveTo>
                  <a:lnTo>
                    <a:pt x="211816" y="553118"/>
                  </a:lnTo>
                  <a:lnTo>
                    <a:pt x="13066" y="451295"/>
                  </a:lnTo>
                  <a:lnTo>
                    <a:pt x="47867" y="417525"/>
                  </a:lnTo>
                  <a:lnTo>
                    <a:pt x="77254" y="362102"/>
                  </a:lnTo>
                  <a:lnTo>
                    <a:pt x="82925" y="335293"/>
                  </a:lnTo>
                  <a:lnTo>
                    <a:pt x="115921" y="300493"/>
                  </a:lnTo>
                  <a:lnTo>
                    <a:pt x="61529" y="195833"/>
                  </a:lnTo>
                  <a:lnTo>
                    <a:pt x="66427" y="181913"/>
                  </a:lnTo>
                  <a:lnTo>
                    <a:pt x="163869" y="119014"/>
                  </a:lnTo>
                  <a:lnTo>
                    <a:pt x="227798" y="44000"/>
                  </a:lnTo>
                  <a:lnTo>
                    <a:pt x="230892" y="21831"/>
                  </a:lnTo>
                  <a:lnTo>
                    <a:pt x="267496" y="13066"/>
                  </a:lnTo>
                  <a:lnTo>
                    <a:pt x="385818" y="48640"/>
                  </a:lnTo>
                  <a:lnTo>
                    <a:pt x="377054" y="78801"/>
                  </a:lnTo>
                  <a:lnTo>
                    <a:pt x="387107" y="124686"/>
                  </a:lnTo>
                  <a:lnTo>
                    <a:pt x="396387" y="130872"/>
                  </a:lnTo>
                  <a:lnTo>
                    <a:pt x="378085" y="165415"/>
                  </a:lnTo>
                  <a:lnTo>
                    <a:pt x="480939" y="238367"/>
                  </a:lnTo>
                  <a:lnTo>
                    <a:pt x="470113" y="258474"/>
                  </a:lnTo>
                  <a:lnTo>
                    <a:pt x="543065" y="310288"/>
                  </a:lnTo>
                  <a:lnTo>
                    <a:pt x="546158" y="321888"/>
                  </a:lnTo>
                  <a:lnTo>
                    <a:pt x="535847" y="336324"/>
                  </a:lnTo>
                  <a:lnTo>
                    <a:pt x="515998" y="352307"/>
                  </a:lnTo>
                  <a:lnTo>
                    <a:pt x="485580" y="357205"/>
                  </a:lnTo>
                  <a:lnTo>
                    <a:pt x="470886" y="386334"/>
                  </a:lnTo>
                  <a:lnTo>
                    <a:pt x="471402" y="409792"/>
                  </a:lnTo>
                  <a:lnTo>
                    <a:pt x="419072" y="402574"/>
                  </a:lnTo>
                  <a:lnTo>
                    <a:pt x="409534" y="378858"/>
                  </a:lnTo>
                  <a:lnTo>
                    <a:pt x="391232" y="371898"/>
                  </a:lnTo>
                  <a:lnTo>
                    <a:pt x="291728" y="455935"/>
                  </a:lnTo>
                  <a:lnTo>
                    <a:pt x="265950" y="463410"/>
                  </a:lnTo>
                  <a:lnTo>
                    <a:pt x="260794" y="476557"/>
                  </a:lnTo>
                  <a:lnTo>
                    <a:pt x="287346" y="495633"/>
                  </a:lnTo>
                  <a:lnTo>
                    <a:pt x="289408" y="518318"/>
                  </a:lnTo>
                  <a:lnTo>
                    <a:pt x="277292" y="540487"/>
                  </a:lnTo>
                  <a:lnTo>
                    <a:pt x="239398" y="557501"/>
                  </a:lnTo>
                  <a:lnTo>
                    <a:pt x="228314" y="57709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0C7A88C9-74F9-1141-B0CD-B44371D1E978}"/>
                </a:ext>
              </a:extLst>
            </p:cNvPr>
            <p:cNvSpPr/>
            <p:nvPr/>
          </p:nvSpPr>
          <p:spPr>
            <a:xfrm>
              <a:off x="4868640" y="3711143"/>
              <a:ext cx="567119" cy="541341"/>
            </a:xfrm>
            <a:custGeom>
              <a:avLst/>
              <a:gdLst>
                <a:gd name="connsiteX0" fmla="*/ 243523 w 567119"/>
                <a:gd name="connsiteY0" fmla="*/ 468824 h 541340"/>
                <a:gd name="connsiteX1" fmla="*/ 222385 w 567119"/>
                <a:gd name="connsiteY1" fmla="*/ 483775 h 541340"/>
                <a:gd name="connsiteX2" fmla="*/ 200989 w 567119"/>
                <a:gd name="connsiteY2" fmla="*/ 479651 h 541340"/>
                <a:gd name="connsiteX3" fmla="*/ 189131 w 567119"/>
                <a:gd name="connsiteY3" fmla="*/ 445881 h 541340"/>
                <a:gd name="connsiteX4" fmla="*/ 160775 w 567119"/>
                <a:gd name="connsiteY4" fmla="*/ 432734 h 541340"/>
                <a:gd name="connsiteX5" fmla="*/ 22089 w 567119"/>
                <a:gd name="connsiteY5" fmla="*/ 283994 h 541340"/>
                <a:gd name="connsiteX6" fmla="*/ 13066 w 567119"/>
                <a:gd name="connsiteY6" fmla="*/ 248421 h 541340"/>
                <a:gd name="connsiteX7" fmla="*/ 33431 w 567119"/>
                <a:gd name="connsiteY7" fmla="*/ 230376 h 541340"/>
                <a:gd name="connsiteX8" fmla="*/ 30080 w 567119"/>
                <a:gd name="connsiteY8" fmla="*/ 188358 h 541340"/>
                <a:gd name="connsiteX9" fmla="*/ 112312 w 567119"/>
                <a:gd name="connsiteY9" fmla="*/ 193771 h 541340"/>
                <a:gd name="connsiteX10" fmla="*/ 123139 w 567119"/>
                <a:gd name="connsiteY10" fmla="*/ 157166 h 541340"/>
                <a:gd name="connsiteX11" fmla="*/ 137317 w 567119"/>
                <a:gd name="connsiteY11" fmla="*/ 152784 h 541340"/>
                <a:gd name="connsiteX12" fmla="*/ 144019 w 567119"/>
                <a:gd name="connsiteY12" fmla="*/ 122366 h 541340"/>
                <a:gd name="connsiteX13" fmla="*/ 172891 w 567119"/>
                <a:gd name="connsiteY13" fmla="*/ 141957 h 541340"/>
                <a:gd name="connsiteX14" fmla="*/ 179335 w 567119"/>
                <a:gd name="connsiteY14" fmla="*/ 134997 h 541340"/>
                <a:gd name="connsiteX15" fmla="*/ 172117 w 567119"/>
                <a:gd name="connsiteY15" fmla="*/ 116179 h 541340"/>
                <a:gd name="connsiteX16" fmla="*/ 185522 w 567119"/>
                <a:gd name="connsiteY16" fmla="*/ 86018 h 541340"/>
                <a:gd name="connsiteX17" fmla="*/ 208722 w 567119"/>
                <a:gd name="connsiteY17" fmla="*/ 56889 h 541340"/>
                <a:gd name="connsiteX18" fmla="*/ 251514 w 567119"/>
                <a:gd name="connsiteY18" fmla="*/ 63334 h 541340"/>
                <a:gd name="connsiteX19" fmla="*/ 270590 w 567119"/>
                <a:gd name="connsiteY19" fmla="*/ 49929 h 541340"/>
                <a:gd name="connsiteX20" fmla="*/ 307453 w 567119"/>
                <a:gd name="connsiteY20" fmla="*/ 56373 h 541340"/>
                <a:gd name="connsiteX21" fmla="*/ 322404 w 567119"/>
                <a:gd name="connsiteY21" fmla="*/ 51476 h 541340"/>
                <a:gd name="connsiteX22" fmla="*/ 333231 w 567119"/>
                <a:gd name="connsiteY22" fmla="*/ 13066 h 541340"/>
                <a:gd name="connsiteX23" fmla="*/ 348440 w 567119"/>
                <a:gd name="connsiteY23" fmla="*/ 47093 h 541340"/>
                <a:gd name="connsiteX24" fmla="*/ 413916 w 567119"/>
                <a:gd name="connsiteY24" fmla="*/ 75707 h 541340"/>
                <a:gd name="connsiteX25" fmla="*/ 455677 w 567119"/>
                <a:gd name="connsiteY25" fmla="*/ 82152 h 541340"/>
                <a:gd name="connsiteX26" fmla="*/ 494860 w 567119"/>
                <a:gd name="connsiteY26" fmla="*/ 104063 h 541340"/>
                <a:gd name="connsiteX27" fmla="*/ 533785 w 567119"/>
                <a:gd name="connsiteY27" fmla="*/ 113085 h 541340"/>
                <a:gd name="connsiteX28" fmla="*/ 554665 w 567119"/>
                <a:gd name="connsiteY28" fmla="*/ 128810 h 541340"/>
                <a:gd name="connsiteX29" fmla="*/ 551572 w 567119"/>
                <a:gd name="connsiteY29" fmla="*/ 199184 h 541340"/>
                <a:gd name="connsiteX30" fmla="*/ 349987 w 567119"/>
                <a:gd name="connsiteY30" fmla="*/ 539456 h 541340"/>
                <a:gd name="connsiteX31" fmla="*/ 337871 w 567119"/>
                <a:gd name="connsiteY31" fmla="*/ 537909 h 541340"/>
                <a:gd name="connsiteX32" fmla="*/ 329880 w 567119"/>
                <a:gd name="connsiteY32" fmla="*/ 546416 h 541340"/>
                <a:gd name="connsiteX33" fmla="*/ 305906 w 567119"/>
                <a:gd name="connsiteY33" fmla="*/ 538167 h 541340"/>
                <a:gd name="connsiteX34" fmla="*/ 289666 w 567119"/>
                <a:gd name="connsiteY34" fmla="*/ 521669 h 541340"/>
                <a:gd name="connsiteX35" fmla="*/ 274972 w 567119"/>
                <a:gd name="connsiteY35" fmla="*/ 522958 h 541340"/>
                <a:gd name="connsiteX36" fmla="*/ 268270 w 567119"/>
                <a:gd name="connsiteY36" fmla="*/ 505171 h 541340"/>
                <a:gd name="connsiteX37" fmla="*/ 257185 w 567119"/>
                <a:gd name="connsiteY37" fmla="*/ 504655 h 541340"/>
                <a:gd name="connsiteX38" fmla="*/ 258217 w 567119"/>
                <a:gd name="connsiteY38" fmla="*/ 493313 h 541340"/>
                <a:gd name="connsiteX39" fmla="*/ 247390 w 567119"/>
                <a:gd name="connsiteY39" fmla="*/ 490735 h 541340"/>
                <a:gd name="connsiteX40" fmla="*/ 243523 w 567119"/>
                <a:gd name="connsiteY40" fmla="*/ 468824 h 54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67119" h="541340">
                  <a:moveTo>
                    <a:pt x="243523" y="468824"/>
                  </a:moveTo>
                  <a:lnTo>
                    <a:pt x="222385" y="483775"/>
                  </a:lnTo>
                  <a:lnTo>
                    <a:pt x="200989" y="479651"/>
                  </a:lnTo>
                  <a:lnTo>
                    <a:pt x="189131" y="445881"/>
                  </a:lnTo>
                  <a:lnTo>
                    <a:pt x="160775" y="432734"/>
                  </a:lnTo>
                  <a:lnTo>
                    <a:pt x="22089" y="283994"/>
                  </a:lnTo>
                  <a:lnTo>
                    <a:pt x="13066" y="248421"/>
                  </a:lnTo>
                  <a:lnTo>
                    <a:pt x="33431" y="230376"/>
                  </a:lnTo>
                  <a:lnTo>
                    <a:pt x="30080" y="188358"/>
                  </a:lnTo>
                  <a:lnTo>
                    <a:pt x="112312" y="193771"/>
                  </a:lnTo>
                  <a:lnTo>
                    <a:pt x="123139" y="157166"/>
                  </a:lnTo>
                  <a:lnTo>
                    <a:pt x="137317" y="152784"/>
                  </a:lnTo>
                  <a:lnTo>
                    <a:pt x="144019" y="122366"/>
                  </a:lnTo>
                  <a:lnTo>
                    <a:pt x="172891" y="141957"/>
                  </a:lnTo>
                  <a:lnTo>
                    <a:pt x="179335" y="134997"/>
                  </a:lnTo>
                  <a:lnTo>
                    <a:pt x="172117" y="116179"/>
                  </a:lnTo>
                  <a:lnTo>
                    <a:pt x="185522" y="86018"/>
                  </a:lnTo>
                  <a:lnTo>
                    <a:pt x="208722" y="56889"/>
                  </a:lnTo>
                  <a:lnTo>
                    <a:pt x="251514" y="63334"/>
                  </a:lnTo>
                  <a:lnTo>
                    <a:pt x="270590" y="49929"/>
                  </a:lnTo>
                  <a:lnTo>
                    <a:pt x="307453" y="56373"/>
                  </a:lnTo>
                  <a:lnTo>
                    <a:pt x="322404" y="51476"/>
                  </a:lnTo>
                  <a:lnTo>
                    <a:pt x="333231" y="13066"/>
                  </a:lnTo>
                  <a:lnTo>
                    <a:pt x="348440" y="47093"/>
                  </a:lnTo>
                  <a:lnTo>
                    <a:pt x="413916" y="75707"/>
                  </a:lnTo>
                  <a:lnTo>
                    <a:pt x="455677" y="82152"/>
                  </a:lnTo>
                  <a:lnTo>
                    <a:pt x="494860" y="104063"/>
                  </a:lnTo>
                  <a:lnTo>
                    <a:pt x="533785" y="113085"/>
                  </a:lnTo>
                  <a:lnTo>
                    <a:pt x="554665" y="128810"/>
                  </a:lnTo>
                  <a:lnTo>
                    <a:pt x="551572" y="199184"/>
                  </a:lnTo>
                  <a:lnTo>
                    <a:pt x="349987" y="539456"/>
                  </a:lnTo>
                  <a:lnTo>
                    <a:pt x="337871" y="537909"/>
                  </a:lnTo>
                  <a:lnTo>
                    <a:pt x="329880" y="546416"/>
                  </a:lnTo>
                  <a:lnTo>
                    <a:pt x="305906" y="538167"/>
                  </a:lnTo>
                  <a:lnTo>
                    <a:pt x="289666" y="521669"/>
                  </a:lnTo>
                  <a:lnTo>
                    <a:pt x="274972" y="522958"/>
                  </a:lnTo>
                  <a:lnTo>
                    <a:pt x="268270" y="505171"/>
                  </a:lnTo>
                  <a:lnTo>
                    <a:pt x="257185" y="504655"/>
                  </a:lnTo>
                  <a:lnTo>
                    <a:pt x="258217" y="493313"/>
                  </a:lnTo>
                  <a:lnTo>
                    <a:pt x="247390" y="490735"/>
                  </a:lnTo>
                  <a:lnTo>
                    <a:pt x="243523" y="4688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7894D170-4073-674D-B9D8-19D50C74C190}"/>
                </a:ext>
              </a:extLst>
            </p:cNvPr>
            <p:cNvSpPr/>
            <p:nvPr/>
          </p:nvSpPr>
          <p:spPr>
            <a:xfrm>
              <a:off x="5205560" y="3769917"/>
              <a:ext cx="360894" cy="515563"/>
            </a:xfrm>
            <a:custGeom>
              <a:avLst/>
              <a:gdLst>
                <a:gd name="connsiteX0" fmla="*/ 227798 w 360893"/>
                <a:gd name="connsiteY0" fmla="*/ 446139 h 515562"/>
                <a:gd name="connsiteX1" fmla="*/ 208722 w 360893"/>
                <a:gd name="connsiteY1" fmla="*/ 454130 h 515562"/>
                <a:gd name="connsiteX2" fmla="*/ 205629 w 360893"/>
                <a:gd name="connsiteY2" fmla="*/ 470370 h 515562"/>
                <a:gd name="connsiteX3" fmla="*/ 202278 w 360893"/>
                <a:gd name="connsiteY3" fmla="*/ 462121 h 515562"/>
                <a:gd name="connsiteX4" fmla="*/ 190678 w 360893"/>
                <a:gd name="connsiteY4" fmla="*/ 464184 h 515562"/>
                <a:gd name="connsiteX5" fmla="*/ 190420 w 360893"/>
                <a:gd name="connsiteY5" fmla="*/ 484291 h 515562"/>
                <a:gd name="connsiteX6" fmla="*/ 179851 w 360893"/>
                <a:gd name="connsiteY6" fmla="*/ 482744 h 515562"/>
                <a:gd name="connsiteX7" fmla="*/ 174695 w 360893"/>
                <a:gd name="connsiteY7" fmla="*/ 500015 h 515562"/>
                <a:gd name="connsiteX8" fmla="*/ 164384 w 360893"/>
                <a:gd name="connsiteY8" fmla="*/ 498468 h 515562"/>
                <a:gd name="connsiteX9" fmla="*/ 145566 w 360893"/>
                <a:gd name="connsiteY9" fmla="*/ 512904 h 515562"/>
                <a:gd name="connsiteX10" fmla="*/ 133708 w 360893"/>
                <a:gd name="connsiteY10" fmla="*/ 505171 h 515562"/>
                <a:gd name="connsiteX11" fmla="*/ 120819 w 360893"/>
                <a:gd name="connsiteY11" fmla="*/ 526051 h 515562"/>
                <a:gd name="connsiteX12" fmla="*/ 112054 w 360893"/>
                <a:gd name="connsiteY12" fmla="*/ 515740 h 515562"/>
                <a:gd name="connsiteX13" fmla="*/ 89885 w 360893"/>
                <a:gd name="connsiteY13" fmla="*/ 516513 h 515562"/>
                <a:gd name="connsiteX14" fmla="*/ 53022 w 360893"/>
                <a:gd name="connsiteY14" fmla="*/ 486353 h 515562"/>
                <a:gd name="connsiteX15" fmla="*/ 13066 w 360893"/>
                <a:gd name="connsiteY15" fmla="*/ 480682 h 515562"/>
                <a:gd name="connsiteX16" fmla="*/ 214651 w 360893"/>
                <a:gd name="connsiteY16" fmla="*/ 140410 h 515562"/>
                <a:gd name="connsiteX17" fmla="*/ 217745 w 360893"/>
                <a:gd name="connsiteY17" fmla="*/ 70036 h 515562"/>
                <a:gd name="connsiteX18" fmla="*/ 231665 w 360893"/>
                <a:gd name="connsiteY18" fmla="*/ 66685 h 515562"/>
                <a:gd name="connsiteX19" fmla="*/ 236820 w 360893"/>
                <a:gd name="connsiteY19" fmla="*/ 46578 h 515562"/>
                <a:gd name="connsiteX20" fmla="*/ 262341 w 360893"/>
                <a:gd name="connsiteY20" fmla="*/ 26987 h 515562"/>
                <a:gd name="connsiteX21" fmla="*/ 296883 w 360893"/>
                <a:gd name="connsiteY21" fmla="*/ 13066 h 515562"/>
                <a:gd name="connsiteX22" fmla="*/ 356431 w 360893"/>
                <a:gd name="connsiteY22" fmla="*/ 44773 h 515562"/>
                <a:gd name="connsiteX23" fmla="*/ 359525 w 360893"/>
                <a:gd name="connsiteY23" fmla="*/ 59467 h 515562"/>
                <a:gd name="connsiteX24" fmla="*/ 336840 w 360893"/>
                <a:gd name="connsiteY24" fmla="*/ 89112 h 515562"/>
                <a:gd name="connsiteX25" fmla="*/ 372671 w 360893"/>
                <a:gd name="connsiteY25" fmla="*/ 113085 h 515562"/>
                <a:gd name="connsiteX26" fmla="*/ 355916 w 360893"/>
                <a:gd name="connsiteY26" fmla="*/ 129326 h 515562"/>
                <a:gd name="connsiteX27" fmla="*/ 316733 w 360893"/>
                <a:gd name="connsiteY27" fmla="*/ 344057 h 515562"/>
                <a:gd name="connsiteX28" fmla="*/ 298172 w 360893"/>
                <a:gd name="connsiteY28" fmla="*/ 358236 h 515562"/>
                <a:gd name="connsiteX29" fmla="*/ 279612 w 360893"/>
                <a:gd name="connsiteY29" fmla="*/ 358493 h 515562"/>
                <a:gd name="connsiteX30" fmla="*/ 276003 w 360893"/>
                <a:gd name="connsiteY30" fmla="*/ 373702 h 515562"/>
                <a:gd name="connsiteX31" fmla="*/ 263888 w 360893"/>
                <a:gd name="connsiteY31" fmla="*/ 377827 h 515562"/>
                <a:gd name="connsiteX32" fmla="*/ 231922 w 360893"/>
                <a:gd name="connsiteY32" fmla="*/ 426290 h 515562"/>
                <a:gd name="connsiteX33" fmla="*/ 227798 w 360893"/>
                <a:gd name="connsiteY33" fmla="*/ 446139 h 5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60893" h="515562">
                  <a:moveTo>
                    <a:pt x="227798" y="446139"/>
                  </a:moveTo>
                  <a:lnTo>
                    <a:pt x="208722" y="454130"/>
                  </a:lnTo>
                  <a:lnTo>
                    <a:pt x="205629" y="470370"/>
                  </a:lnTo>
                  <a:lnTo>
                    <a:pt x="202278" y="462121"/>
                  </a:lnTo>
                  <a:lnTo>
                    <a:pt x="190678" y="464184"/>
                  </a:lnTo>
                  <a:lnTo>
                    <a:pt x="190420" y="484291"/>
                  </a:lnTo>
                  <a:lnTo>
                    <a:pt x="179851" y="482744"/>
                  </a:lnTo>
                  <a:lnTo>
                    <a:pt x="174695" y="500015"/>
                  </a:lnTo>
                  <a:lnTo>
                    <a:pt x="164384" y="498468"/>
                  </a:lnTo>
                  <a:lnTo>
                    <a:pt x="145566" y="512904"/>
                  </a:lnTo>
                  <a:lnTo>
                    <a:pt x="133708" y="505171"/>
                  </a:lnTo>
                  <a:lnTo>
                    <a:pt x="120819" y="526051"/>
                  </a:lnTo>
                  <a:lnTo>
                    <a:pt x="112054" y="515740"/>
                  </a:lnTo>
                  <a:lnTo>
                    <a:pt x="89885" y="516513"/>
                  </a:lnTo>
                  <a:lnTo>
                    <a:pt x="53022" y="486353"/>
                  </a:lnTo>
                  <a:lnTo>
                    <a:pt x="13066" y="480682"/>
                  </a:lnTo>
                  <a:lnTo>
                    <a:pt x="214651" y="140410"/>
                  </a:lnTo>
                  <a:lnTo>
                    <a:pt x="217745" y="70036"/>
                  </a:lnTo>
                  <a:lnTo>
                    <a:pt x="231665" y="66685"/>
                  </a:lnTo>
                  <a:lnTo>
                    <a:pt x="236820" y="46578"/>
                  </a:lnTo>
                  <a:lnTo>
                    <a:pt x="262341" y="26987"/>
                  </a:lnTo>
                  <a:lnTo>
                    <a:pt x="296883" y="13066"/>
                  </a:lnTo>
                  <a:lnTo>
                    <a:pt x="356431" y="44773"/>
                  </a:lnTo>
                  <a:lnTo>
                    <a:pt x="359525" y="59467"/>
                  </a:lnTo>
                  <a:lnTo>
                    <a:pt x="336840" y="89112"/>
                  </a:lnTo>
                  <a:lnTo>
                    <a:pt x="372671" y="113085"/>
                  </a:lnTo>
                  <a:lnTo>
                    <a:pt x="355916" y="129326"/>
                  </a:lnTo>
                  <a:lnTo>
                    <a:pt x="316733" y="344057"/>
                  </a:lnTo>
                  <a:lnTo>
                    <a:pt x="298172" y="358236"/>
                  </a:lnTo>
                  <a:lnTo>
                    <a:pt x="279612" y="358493"/>
                  </a:lnTo>
                  <a:lnTo>
                    <a:pt x="276003" y="373702"/>
                  </a:lnTo>
                  <a:lnTo>
                    <a:pt x="263888" y="377827"/>
                  </a:lnTo>
                  <a:lnTo>
                    <a:pt x="231922" y="426290"/>
                  </a:lnTo>
                  <a:lnTo>
                    <a:pt x="227798" y="4461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84A7C65F-10DD-6346-8616-FD9F4EAC66AA}"/>
                </a:ext>
              </a:extLst>
            </p:cNvPr>
            <p:cNvSpPr/>
            <p:nvPr/>
          </p:nvSpPr>
          <p:spPr>
            <a:xfrm>
              <a:off x="4366997" y="3770175"/>
              <a:ext cx="51556" cy="51556"/>
            </a:xfrm>
            <a:custGeom>
              <a:avLst/>
              <a:gdLst>
                <a:gd name="connsiteX0" fmla="*/ 55342 w 51556"/>
                <a:gd name="connsiteY0" fmla="*/ 49414 h 51556"/>
                <a:gd name="connsiteX1" fmla="*/ 28791 w 51556"/>
                <a:gd name="connsiteY1" fmla="*/ 54827 h 51556"/>
                <a:gd name="connsiteX2" fmla="*/ 13066 w 51556"/>
                <a:gd name="connsiteY2" fmla="*/ 51476 h 51556"/>
                <a:gd name="connsiteX3" fmla="*/ 13582 w 51556"/>
                <a:gd name="connsiteY3" fmla="*/ 41938 h 51556"/>
                <a:gd name="connsiteX4" fmla="*/ 36009 w 51556"/>
                <a:gd name="connsiteY4" fmla="*/ 15644 h 51556"/>
                <a:gd name="connsiteX5" fmla="*/ 61529 w 51556"/>
                <a:gd name="connsiteY5" fmla="*/ 13066 h 51556"/>
                <a:gd name="connsiteX6" fmla="*/ 55342 w 51556"/>
                <a:gd name="connsiteY6" fmla="*/ 49414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56" h="51556">
                  <a:moveTo>
                    <a:pt x="55342" y="49414"/>
                  </a:moveTo>
                  <a:lnTo>
                    <a:pt x="28791" y="54827"/>
                  </a:lnTo>
                  <a:lnTo>
                    <a:pt x="13066" y="51476"/>
                  </a:lnTo>
                  <a:lnTo>
                    <a:pt x="13582" y="41938"/>
                  </a:lnTo>
                  <a:lnTo>
                    <a:pt x="36009" y="15644"/>
                  </a:lnTo>
                  <a:lnTo>
                    <a:pt x="61529" y="13066"/>
                  </a:lnTo>
                  <a:lnTo>
                    <a:pt x="55342" y="494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DA36006D-3AB8-A94E-96D8-4D8DC9902C6C}"/>
                </a:ext>
              </a:extLst>
            </p:cNvPr>
            <p:cNvSpPr/>
            <p:nvPr/>
          </p:nvSpPr>
          <p:spPr>
            <a:xfrm>
              <a:off x="5947197" y="3812709"/>
              <a:ext cx="464007" cy="412450"/>
            </a:xfrm>
            <a:custGeom>
              <a:avLst/>
              <a:gdLst>
                <a:gd name="connsiteX0" fmla="*/ 233985 w 464006"/>
                <a:gd name="connsiteY0" fmla="*/ 323951 h 412450"/>
                <a:gd name="connsiteX1" fmla="*/ 241976 w 464006"/>
                <a:gd name="connsiteY1" fmla="*/ 293017 h 412450"/>
                <a:gd name="connsiteX2" fmla="*/ 232439 w 464006"/>
                <a:gd name="connsiteY2" fmla="*/ 236563 h 412450"/>
                <a:gd name="connsiteX3" fmla="*/ 258474 w 464006"/>
                <a:gd name="connsiteY3" fmla="*/ 238625 h 412450"/>
                <a:gd name="connsiteX4" fmla="*/ 269043 w 464006"/>
                <a:gd name="connsiteY4" fmla="*/ 211300 h 412450"/>
                <a:gd name="connsiteX5" fmla="*/ 253061 w 464006"/>
                <a:gd name="connsiteY5" fmla="*/ 188873 h 412450"/>
                <a:gd name="connsiteX6" fmla="*/ 244039 w 464006"/>
                <a:gd name="connsiteY6" fmla="*/ 190420 h 412450"/>
                <a:gd name="connsiteX7" fmla="*/ 236047 w 464006"/>
                <a:gd name="connsiteY7" fmla="*/ 177273 h 412450"/>
                <a:gd name="connsiteX8" fmla="*/ 243008 w 464006"/>
                <a:gd name="connsiteY8" fmla="*/ 155619 h 412450"/>
                <a:gd name="connsiteX9" fmla="*/ 215941 w 464006"/>
                <a:gd name="connsiteY9" fmla="*/ 138348 h 412450"/>
                <a:gd name="connsiteX10" fmla="*/ 214909 w 464006"/>
                <a:gd name="connsiteY10" fmla="*/ 125201 h 412450"/>
                <a:gd name="connsiteX11" fmla="*/ 193513 w 464006"/>
                <a:gd name="connsiteY11" fmla="*/ 124170 h 412450"/>
                <a:gd name="connsiteX12" fmla="*/ 192482 w 464006"/>
                <a:gd name="connsiteY12" fmla="*/ 134224 h 412450"/>
                <a:gd name="connsiteX13" fmla="*/ 162580 w 464006"/>
                <a:gd name="connsiteY13" fmla="*/ 132677 h 412450"/>
                <a:gd name="connsiteX14" fmla="*/ 160002 w 464006"/>
                <a:gd name="connsiteY14" fmla="*/ 158197 h 412450"/>
                <a:gd name="connsiteX15" fmla="*/ 128037 w 464006"/>
                <a:gd name="connsiteY15" fmla="*/ 140926 h 412450"/>
                <a:gd name="connsiteX16" fmla="*/ 119530 w 464006"/>
                <a:gd name="connsiteY16" fmla="*/ 164642 h 412450"/>
                <a:gd name="connsiteX17" fmla="*/ 134482 w 464006"/>
                <a:gd name="connsiteY17" fmla="*/ 168251 h 412450"/>
                <a:gd name="connsiteX18" fmla="*/ 136028 w 464006"/>
                <a:gd name="connsiteY18" fmla="*/ 181398 h 412450"/>
                <a:gd name="connsiteX19" fmla="*/ 97619 w 464006"/>
                <a:gd name="connsiteY19" fmla="*/ 185006 h 412450"/>
                <a:gd name="connsiteX20" fmla="*/ 87566 w 464006"/>
                <a:gd name="connsiteY20" fmla="*/ 179335 h 412450"/>
                <a:gd name="connsiteX21" fmla="*/ 71067 w 464006"/>
                <a:gd name="connsiteY21" fmla="*/ 186553 h 412450"/>
                <a:gd name="connsiteX22" fmla="*/ 13066 w 464006"/>
                <a:gd name="connsiteY22" fmla="*/ 181655 h 412450"/>
                <a:gd name="connsiteX23" fmla="*/ 48640 w 464006"/>
                <a:gd name="connsiteY23" fmla="*/ 155104 h 412450"/>
                <a:gd name="connsiteX24" fmla="*/ 34205 w 464006"/>
                <a:gd name="connsiteY24" fmla="*/ 137833 h 412450"/>
                <a:gd name="connsiteX25" fmla="*/ 17191 w 464006"/>
                <a:gd name="connsiteY25" fmla="*/ 91174 h 412450"/>
                <a:gd name="connsiteX26" fmla="*/ 42711 w 464006"/>
                <a:gd name="connsiteY26" fmla="*/ 13066 h 412450"/>
                <a:gd name="connsiteX27" fmla="*/ 69263 w 464006"/>
                <a:gd name="connsiteY27" fmla="*/ 13066 h 412450"/>
                <a:gd name="connsiteX28" fmla="*/ 110508 w 464006"/>
                <a:gd name="connsiteY28" fmla="*/ 42969 h 412450"/>
                <a:gd name="connsiteX29" fmla="*/ 156135 w 464006"/>
                <a:gd name="connsiteY29" fmla="*/ 18738 h 412450"/>
                <a:gd name="connsiteX30" fmla="*/ 178047 w 464006"/>
                <a:gd name="connsiteY30" fmla="*/ 44000 h 412450"/>
                <a:gd name="connsiteX31" fmla="*/ 190936 w 464006"/>
                <a:gd name="connsiteY31" fmla="*/ 36009 h 412450"/>
                <a:gd name="connsiteX32" fmla="*/ 214394 w 464006"/>
                <a:gd name="connsiteY32" fmla="*/ 45031 h 412450"/>
                <a:gd name="connsiteX33" fmla="*/ 228830 w 464006"/>
                <a:gd name="connsiteY33" fmla="*/ 89112 h 412450"/>
                <a:gd name="connsiteX34" fmla="*/ 263888 w 464006"/>
                <a:gd name="connsiteY34" fmla="*/ 139379 h 412450"/>
                <a:gd name="connsiteX35" fmla="*/ 287861 w 464006"/>
                <a:gd name="connsiteY35" fmla="*/ 157424 h 412450"/>
                <a:gd name="connsiteX36" fmla="*/ 371383 w 464006"/>
                <a:gd name="connsiteY36" fmla="*/ 182686 h 412450"/>
                <a:gd name="connsiteX37" fmla="*/ 405410 w 464006"/>
                <a:gd name="connsiteY37" fmla="*/ 204340 h 412450"/>
                <a:gd name="connsiteX38" fmla="*/ 421908 w 464006"/>
                <a:gd name="connsiteY38" fmla="*/ 204856 h 412450"/>
                <a:gd name="connsiteX39" fmla="*/ 427064 w 464006"/>
                <a:gd name="connsiteY39" fmla="*/ 234243 h 412450"/>
                <a:gd name="connsiteX40" fmla="*/ 447686 w 464006"/>
                <a:gd name="connsiteY40" fmla="*/ 243781 h 412450"/>
                <a:gd name="connsiteX41" fmla="*/ 457997 w 464006"/>
                <a:gd name="connsiteY41" fmla="*/ 262083 h 412450"/>
                <a:gd name="connsiteX42" fmla="*/ 412370 w 464006"/>
                <a:gd name="connsiteY42" fmla="*/ 360298 h 412450"/>
                <a:gd name="connsiteX43" fmla="*/ 421908 w 464006"/>
                <a:gd name="connsiteY43" fmla="*/ 381436 h 412450"/>
                <a:gd name="connsiteX44" fmla="*/ 410308 w 464006"/>
                <a:gd name="connsiteY44" fmla="*/ 385560 h 412450"/>
                <a:gd name="connsiteX45" fmla="*/ 393294 w 464006"/>
                <a:gd name="connsiteY45" fmla="*/ 372929 h 412450"/>
                <a:gd name="connsiteX46" fmla="*/ 389427 w 464006"/>
                <a:gd name="connsiteY46" fmla="*/ 387107 h 412450"/>
                <a:gd name="connsiteX47" fmla="*/ 364422 w 464006"/>
                <a:gd name="connsiteY47" fmla="*/ 416752 h 412450"/>
                <a:gd name="connsiteX48" fmla="*/ 336840 w 464006"/>
                <a:gd name="connsiteY48" fmla="*/ 410307 h 412450"/>
                <a:gd name="connsiteX49" fmla="*/ 333746 w 464006"/>
                <a:gd name="connsiteY49" fmla="*/ 401027 h 412450"/>
                <a:gd name="connsiteX50" fmla="*/ 350760 w 464006"/>
                <a:gd name="connsiteY50" fmla="*/ 371640 h 412450"/>
                <a:gd name="connsiteX51" fmla="*/ 344831 w 464006"/>
                <a:gd name="connsiteY51" fmla="*/ 358751 h 412450"/>
                <a:gd name="connsiteX52" fmla="*/ 320342 w 464006"/>
                <a:gd name="connsiteY52" fmla="*/ 390974 h 412450"/>
                <a:gd name="connsiteX53" fmla="*/ 294306 w 464006"/>
                <a:gd name="connsiteY53" fmla="*/ 394067 h 412450"/>
                <a:gd name="connsiteX54" fmla="*/ 280644 w 464006"/>
                <a:gd name="connsiteY54" fmla="*/ 411854 h 412450"/>
                <a:gd name="connsiteX55" fmla="*/ 264146 w 464006"/>
                <a:gd name="connsiteY55" fmla="*/ 411339 h 412450"/>
                <a:gd name="connsiteX56" fmla="*/ 265177 w 464006"/>
                <a:gd name="connsiteY56" fmla="*/ 399738 h 412450"/>
                <a:gd name="connsiteX57" fmla="*/ 290181 w 464006"/>
                <a:gd name="connsiteY57" fmla="*/ 394067 h 412450"/>
                <a:gd name="connsiteX58" fmla="*/ 293275 w 464006"/>
                <a:gd name="connsiteY58" fmla="*/ 378342 h 412450"/>
                <a:gd name="connsiteX59" fmla="*/ 266724 w 464006"/>
                <a:gd name="connsiteY59" fmla="*/ 381952 h 412450"/>
                <a:gd name="connsiteX60" fmla="*/ 267239 w 464006"/>
                <a:gd name="connsiteY60" fmla="*/ 361587 h 412450"/>
                <a:gd name="connsiteX61" fmla="*/ 250226 w 464006"/>
                <a:gd name="connsiteY61" fmla="*/ 338644 h 412450"/>
                <a:gd name="connsiteX62" fmla="*/ 235532 w 464006"/>
                <a:gd name="connsiteY62" fmla="*/ 336066 h 412450"/>
                <a:gd name="connsiteX63" fmla="*/ 233985 w 464006"/>
                <a:gd name="connsiteY63" fmla="*/ 323951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64006" h="412450">
                  <a:moveTo>
                    <a:pt x="233985" y="323951"/>
                  </a:moveTo>
                  <a:lnTo>
                    <a:pt x="241976" y="293017"/>
                  </a:lnTo>
                  <a:lnTo>
                    <a:pt x="232439" y="236563"/>
                  </a:lnTo>
                  <a:lnTo>
                    <a:pt x="258474" y="238625"/>
                  </a:lnTo>
                  <a:lnTo>
                    <a:pt x="269043" y="211300"/>
                  </a:lnTo>
                  <a:lnTo>
                    <a:pt x="253061" y="188873"/>
                  </a:lnTo>
                  <a:lnTo>
                    <a:pt x="244039" y="190420"/>
                  </a:lnTo>
                  <a:lnTo>
                    <a:pt x="236047" y="177273"/>
                  </a:lnTo>
                  <a:lnTo>
                    <a:pt x="243008" y="155619"/>
                  </a:lnTo>
                  <a:lnTo>
                    <a:pt x="215941" y="138348"/>
                  </a:lnTo>
                  <a:lnTo>
                    <a:pt x="214909" y="125201"/>
                  </a:lnTo>
                  <a:lnTo>
                    <a:pt x="193513" y="124170"/>
                  </a:lnTo>
                  <a:lnTo>
                    <a:pt x="192482" y="134224"/>
                  </a:lnTo>
                  <a:lnTo>
                    <a:pt x="162580" y="132677"/>
                  </a:lnTo>
                  <a:lnTo>
                    <a:pt x="160002" y="158197"/>
                  </a:lnTo>
                  <a:lnTo>
                    <a:pt x="128037" y="140926"/>
                  </a:lnTo>
                  <a:lnTo>
                    <a:pt x="119530" y="164642"/>
                  </a:lnTo>
                  <a:lnTo>
                    <a:pt x="134482" y="168251"/>
                  </a:lnTo>
                  <a:lnTo>
                    <a:pt x="136028" y="181398"/>
                  </a:lnTo>
                  <a:lnTo>
                    <a:pt x="97619" y="185006"/>
                  </a:lnTo>
                  <a:lnTo>
                    <a:pt x="87566" y="179335"/>
                  </a:lnTo>
                  <a:lnTo>
                    <a:pt x="71067" y="186553"/>
                  </a:lnTo>
                  <a:lnTo>
                    <a:pt x="13066" y="181655"/>
                  </a:lnTo>
                  <a:lnTo>
                    <a:pt x="48640" y="155104"/>
                  </a:lnTo>
                  <a:lnTo>
                    <a:pt x="34205" y="137833"/>
                  </a:lnTo>
                  <a:lnTo>
                    <a:pt x="17191" y="91174"/>
                  </a:lnTo>
                  <a:lnTo>
                    <a:pt x="42711" y="13066"/>
                  </a:lnTo>
                  <a:lnTo>
                    <a:pt x="69263" y="13066"/>
                  </a:lnTo>
                  <a:lnTo>
                    <a:pt x="110508" y="42969"/>
                  </a:lnTo>
                  <a:lnTo>
                    <a:pt x="156135" y="18738"/>
                  </a:lnTo>
                  <a:lnTo>
                    <a:pt x="178047" y="44000"/>
                  </a:lnTo>
                  <a:lnTo>
                    <a:pt x="190936" y="36009"/>
                  </a:lnTo>
                  <a:lnTo>
                    <a:pt x="214394" y="45031"/>
                  </a:lnTo>
                  <a:lnTo>
                    <a:pt x="228830" y="89112"/>
                  </a:lnTo>
                  <a:lnTo>
                    <a:pt x="263888" y="139379"/>
                  </a:lnTo>
                  <a:lnTo>
                    <a:pt x="287861" y="157424"/>
                  </a:lnTo>
                  <a:lnTo>
                    <a:pt x="371383" y="182686"/>
                  </a:lnTo>
                  <a:lnTo>
                    <a:pt x="405410" y="204340"/>
                  </a:lnTo>
                  <a:lnTo>
                    <a:pt x="421908" y="204856"/>
                  </a:lnTo>
                  <a:lnTo>
                    <a:pt x="427064" y="234243"/>
                  </a:lnTo>
                  <a:lnTo>
                    <a:pt x="447686" y="243781"/>
                  </a:lnTo>
                  <a:lnTo>
                    <a:pt x="457997" y="262083"/>
                  </a:lnTo>
                  <a:lnTo>
                    <a:pt x="412370" y="360298"/>
                  </a:lnTo>
                  <a:lnTo>
                    <a:pt x="421908" y="381436"/>
                  </a:lnTo>
                  <a:lnTo>
                    <a:pt x="410308" y="385560"/>
                  </a:lnTo>
                  <a:lnTo>
                    <a:pt x="393294" y="372929"/>
                  </a:lnTo>
                  <a:lnTo>
                    <a:pt x="389427" y="387107"/>
                  </a:lnTo>
                  <a:lnTo>
                    <a:pt x="364422" y="416752"/>
                  </a:lnTo>
                  <a:lnTo>
                    <a:pt x="336840" y="410307"/>
                  </a:lnTo>
                  <a:lnTo>
                    <a:pt x="333746" y="401027"/>
                  </a:lnTo>
                  <a:lnTo>
                    <a:pt x="350760" y="371640"/>
                  </a:lnTo>
                  <a:lnTo>
                    <a:pt x="344831" y="358751"/>
                  </a:lnTo>
                  <a:lnTo>
                    <a:pt x="320342" y="390974"/>
                  </a:lnTo>
                  <a:lnTo>
                    <a:pt x="294306" y="394067"/>
                  </a:lnTo>
                  <a:lnTo>
                    <a:pt x="280644" y="411854"/>
                  </a:lnTo>
                  <a:lnTo>
                    <a:pt x="264146" y="411339"/>
                  </a:lnTo>
                  <a:lnTo>
                    <a:pt x="265177" y="399738"/>
                  </a:lnTo>
                  <a:lnTo>
                    <a:pt x="290181" y="394067"/>
                  </a:lnTo>
                  <a:lnTo>
                    <a:pt x="293275" y="378342"/>
                  </a:lnTo>
                  <a:lnTo>
                    <a:pt x="266724" y="381952"/>
                  </a:lnTo>
                  <a:lnTo>
                    <a:pt x="267239" y="361587"/>
                  </a:lnTo>
                  <a:lnTo>
                    <a:pt x="250226" y="338644"/>
                  </a:lnTo>
                  <a:lnTo>
                    <a:pt x="235532" y="336066"/>
                  </a:lnTo>
                  <a:lnTo>
                    <a:pt x="233985" y="3239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859F62CB-DB80-0E48-9847-B32AFA850EAC}"/>
                </a:ext>
              </a:extLst>
            </p:cNvPr>
            <p:cNvSpPr/>
            <p:nvPr/>
          </p:nvSpPr>
          <p:spPr>
            <a:xfrm>
              <a:off x="5509227" y="3825340"/>
              <a:ext cx="464007" cy="335116"/>
            </a:xfrm>
            <a:custGeom>
              <a:avLst/>
              <a:gdLst>
                <a:gd name="connsiteX0" fmla="*/ 13066 w 464006"/>
                <a:gd name="connsiteY0" fmla="*/ 288635 h 335115"/>
                <a:gd name="connsiteX1" fmla="*/ 52249 w 464006"/>
                <a:gd name="connsiteY1" fmla="*/ 73903 h 335115"/>
                <a:gd name="connsiteX2" fmla="*/ 69005 w 464006"/>
                <a:gd name="connsiteY2" fmla="*/ 57663 h 335115"/>
                <a:gd name="connsiteX3" fmla="*/ 128295 w 464006"/>
                <a:gd name="connsiteY3" fmla="*/ 72356 h 335115"/>
                <a:gd name="connsiteX4" fmla="*/ 158971 w 464006"/>
                <a:gd name="connsiteY4" fmla="*/ 93752 h 335115"/>
                <a:gd name="connsiteX5" fmla="*/ 180624 w 464006"/>
                <a:gd name="connsiteY5" fmla="*/ 94267 h 335115"/>
                <a:gd name="connsiteX6" fmla="*/ 190162 w 464006"/>
                <a:gd name="connsiteY6" fmla="*/ 74676 h 335115"/>
                <a:gd name="connsiteX7" fmla="*/ 180882 w 464006"/>
                <a:gd name="connsiteY7" fmla="*/ 36524 h 335115"/>
                <a:gd name="connsiteX8" fmla="*/ 218260 w 464006"/>
                <a:gd name="connsiteY8" fmla="*/ 13066 h 335115"/>
                <a:gd name="connsiteX9" fmla="*/ 237594 w 464006"/>
                <a:gd name="connsiteY9" fmla="*/ 48382 h 335115"/>
                <a:gd name="connsiteX10" fmla="*/ 294306 w 464006"/>
                <a:gd name="connsiteY10" fmla="*/ 88081 h 335115"/>
                <a:gd name="connsiteX11" fmla="*/ 297915 w 464006"/>
                <a:gd name="connsiteY11" fmla="*/ 111539 h 335115"/>
                <a:gd name="connsiteX12" fmla="*/ 356173 w 464006"/>
                <a:gd name="connsiteY12" fmla="*/ 108188 h 335115"/>
                <a:gd name="connsiteX13" fmla="*/ 384271 w 464006"/>
                <a:gd name="connsiteY13" fmla="*/ 135512 h 335115"/>
                <a:gd name="connsiteX14" fmla="*/ 417525 w 464006"/>
                <a:gd name="connsiteY14" fmla="*/ 140153 h 335115"/>
                <a:gd name="connsiteX15" fmla="*/ 451037 w 464006"/>
                <a:gd name="connsiteY15" fmla="*/ 169024 h 335115"/>
                <a:gd name="connsiteX16" fmla="*/ 335809 w 464006"/>
                <a:gd name="connsiteY16" fmla="*/ 272394 h 335115"/>
                <a:gd name="connsiteX17" fmla="*/ 316733 w 464006"/>
                <a:gd name="connsiteY17" fmla="*/ 323693 h 335115"/>
                <a:gd name="connsiteX18" fmla="*/ 301008 w 464006"/>
                <a:gd name="connsiteY18" fmla="*/ 327560 h 335115"/>
                <a:gd name="connsiteX19" fmla="*/ 295079 w 464006"/>
                <a:gd name="connsiteY19" fmla="*/ 321631 h 335115"/>
                <a:gd name="connsiteX20" fmla="*/ 287088 w 464006"/>
                <a:gd name="connsiteY20" fmla="*/ 334262 h 335115"/>
                <a:gd name="connsiteX21" fmla="*/ 274457 w 464006"/>
                <a:gd name="connsiteY21" fmla="*/ 333746 h 335115"/>
                <a:gd name="connsiteX22" fmla="*/ 264145 w 464006"/>
                <a:gd name="connsiteY22" fmla="*/ 291986 h 335115"/>
                <a:gd name="connsiteX23" fmla="*/ 242750 w 464006"/>
                <a:gd name="connsiteY23" fmla="*/ 296884 h 335115"/>
                <a:gd name="connsiteX24" fmla="*/ 239398 w 464006"/>
                <a:gd name="connsiteY24" fmla="*/ 271621 h 335115"/>
                <a:gd name="connsiteX25" fmla="*/ 217745 w 464006"/>
                <a:gd name="connsiteY25" fmla="*/ 260794 h 335115"/>
                <a:gd name="connsiteX26" fmla="*/ 154846 w 464006"/>
                <a:gd name="connsiteY26" fmla="*/ 257443 h 335115"/>
                <a:gd name="connsiteX27" fmla="*/ 135770 w 464006"/>
                <a:gd name="connsiteY27" fmla="*/ 248679 h 335115"/>
                <a:gd name="connsiteX28" fmla="*/ 126232 w 464006"/>
                <a:gd name="connsiteY28" fmla="*/ 255896 h 335115"/>
                <a:gd name="connsiteX29" fmla="*/ 126748 w 464006"/>
                <a:gd name="connsiteY29" fmla="*/ 270590 h 335115"/>
                <a:gd name="connsiteX30" fmla="*/ 98134 w 464006"/>
                <a:gd name="connsiteY30" fmla="*/ 273941 h 335115"/>
                <a:gd name="connsiteX31" fmla="*/ 87565 w 464006"/>
                <a:gd name="connsiteY31" fmla="*/ 295079 h 335115"/>
                <a:gd name="connsiteX32" fmla="*/ 70036 w 464006"/>
                <a:gd name="connsiteY32" fmla="*/ 291470 h 335115"/>
                <a:gd name="connsiteX33" fmla="*/ 55342 w 464006"/>
                <a:gd name="connsiteY33" fmla="*/ 305133 h 335115"/>
                <a:gd name="connsiteX34" fmla="*/ 13066 w 464006"/>
                <a:gd name="connsiteY34" fmla="*/ 288635 h 33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4006" h="335115">
                  <a:moveTo>
                    <a:pt x="13066" y="288635"/>
                  </a:moveTo>
                  <a:lnTo>
                    <a:pt x="52249" y="73903"/>
                  </a:lnTo>
                  <a:lnTo>
                    <a:pt x="69005" y="57663"/>
                  </a:lnTo>
                  <a:lnTo>
                    <a:pt x="128295" y="72356"/>
                  </a:lnTo>
                  <a:lnTo>
                    <a:pt x="158971" y="93752"/>
                  </a:lnTo>
                  <a:lnTo>
                    <a:pt x="180624" y="94267"/>
                  </a:lnTo>
                  <a:lnTo>
                    <a:pt x="190162" y="74676"/>
                  </a:lnTo>
                  <a:lnTo>
                    <a:pt x="180882" y="36524"/>
                  </a:lnTo>
                  <a:lnTo>
                    <a:pt x="218260" y="13066"/>
                  </a:lnTo>
                  <a:lnTo>
                    <a:pt x="237594" y="48382"/>
                  </a:lnTo>
                  <a:lnTo>
                    <a:pt x="294306" y="88081"/>
                  </a:lnTo>
                  <a:lnTo>
                    <a:pt x="297915" y="111539"/>
                  </a:lnTo>
                  <a:lnTo>
                    <a:pt x="356173" y="108188"/>
                  </a:lnTo>
                  <a:lnTo>
                    <a:pt x="384271" y="135512"/>
                  </a:lnTo>
                  <a:lnTo>
                    <a:pt x="417525" y="140153"/>
                  </a:lnTo>
                  <a:lnTo>
                    <a:pt x="451037" y="169024"/>
                  </a:lnTo>
                  <a:lnTo>
                    <a:pt x="335809" y="272394"/>
                  </a:lnTo>
                  <a:lnTo>
                    <a:pt x="316733" y="323693"/>
                  </a:lnTo>
                  <a:lnTo>
                    <a:pt x="301008" y="327560"/>
                  </a:lnTo>
                  <a:lnTo>
                    <a:pt x="295079" y="321631"/>
                  </a:lnTo>
                  <a:lnTo>
                    <a:pt x="287088" y="334262"/>
                  </a:lnTo>
                  <a:lnTo>
                    <a:pt x="274457" y="333746"/>
                  </a:lnTo>
                  <a:lnTo>
                    <a:pt x="264145" y="291986"/>
                  </a:lnTo>
                  <a:lnTo>
                    <a:pt x="242750" y="296884"/>
                  </a:lnTo>
                  <a:lnTo>
                    <a:pt x="239398" y="271621"/>
                  </a:lnTo>
                  <a:lnTo>
                    <a:pt x="217745" y="260794"/>
                  </a:lnTo>
                  <a:lnTo>
                    <a:pt x="154846" y="257443"/>
                  </a:lnTo>
                  <a:lnTo>
                    <a:pt x="135770" y="248679"/>
                  </a:lnTo>
                  <a:lnTo>
                    <a:pt x="126232" y="255896"/>
                  </a:lnTo>
                  <a:lnTo>
                    <a:pt x="126748" y="270590"/>
                  </a:lnTo>
                  <a:lnTo>
                    <a:pt x="98134" y="273941"/>
                  </a:lnTo>
                  <a:lnTo>
                    <a:pt x="87565" y="295079"/>
                  </a:lnTo>
                  <a:lnTo>
                    <a:pt x="70036" y="291470"/>
                  </a:lnTo>
                  <a:lnTo>
                    <a:pt x="55342" y="305133"/>
                  </a:lnTo>
                  <a:lnTo>
                    <a:pt x="13066" y="2886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C883394A-D4EA-2549-9168-35F626F6F83F}"/>
                </a:ext>
              </a:extLst>
            </p:cNvPr>
            <p:cNvSpPr/>
            <p:nvPr/>
          </p:nvSpPr>
          <p:spPr>
            <a:xfrm>
              <a:off x="3370672" y="3869421"/>
              <a:ext cx="464007" cy="412450"/>
            </a:xfrm>
            <a:custGeom>
              <a:avLst/>
              <a:gdLst>
                <a:gd name="connsiteX0" fmla="*/ 210269 w 464006"/>
                <a:gd name="connsiteY0" fmla="*/ 375507 h 412450"/>
                <a:gd name="connsiteX1" fmla="*/ 140668 w 464006"/>
                <a:gd name="connsiteY1" fmla="*/ 352049 h 412450"/>
                <a:gd name="connsiteX2" fmla="*/ 112312 w 464006"/>
                <a:gd name="connsiteY2" fmla="*/ 378085 h 412450"/>
                <a:gd name="connsiteX3" fmla="*/ 58694 w 464006"/>
                <a:gd name="connsiteY3" fmla="*/ 401027 h 412450"/>
                <a:gd name="connsiteX4" fmla="*/ 13066 w 464006"/>
                <a:gd name="connsiteY4" fmla="*/ 283221 h 412450"/>
                <a:gd name="connsiteX5" fmla="*/ 58436 w 464006"/>
                <a:gd name="connsiteY5" fmla="*/ 269043 h 412450"/>
                <a:gd name="connsiteX6" fmla="*/ 92205 w 464006"/>
                <a:gd name="connsiteY6" fmla="*/ 233469 h 412450"/>
                <a:gd name="connsiteX7" fmla="*/ 125459 w 464006"/>
                <a:gd name="connsiteY7" fmla="*/ 221611 h 412450"/>
                <a:gd name="connsiteX8" fmla="*/ 129841 w 464006"/>
                <a:gd name="connsiteY8" fmla="*/ 204082 h 412450"/>
                <a:gd name="connsiteX9" fmla="*/ 184491 w 464006"/>
                <a:gd name="connsiteY9" fmla="*/ 181140 h 412450"/>
                <a:gd name="connsiteX10" fmla="*/ 190935 w 464006"/>
                <a:gd name="connsiteY10" fmla="*/ 152010 h 412450"/>
                <a:gd name="connsiteX11" fmla="*/ 165673 w 464006"/>
                <a:gd name="connsiteY11" fmla="*/ 161033 h 412450"/>
                <a:gd name="connsiteX12" fmla="*/ 149432 w 464006"/>
                <a:gd name="connsiteY12" fmla="*/ 155362 h 412450"/>
                <a:gd name="connsiteX13" fmla="*/ 157939 w 464006"/>
                <a:gd name="connsiteY13" fmla="*/ 116694 h 412450"/>
                <a:gd name="connsiteX14" fmla="*/ 222385 w 464006"/>
                <a:gd name="connsiteY14" fmla="*/ 81894 h 412450"/>
                <a:gd name="connsiteX15" fmla="*/ 247647 w 464006"/>
                <a:gd name="connsiteY15" fmla="*/ 50187 h 412450"/>
                <a:gd name="connsiteX16" fmla="*/ 257959 w 464006"/>
                <a:gd name="connsiteY16" fmla="*/ 60498 h 412450"/>
                <a:gd name="connsiteX17" fmla="*/ 290697 w 464006"/>
                <a:gd name="connsiteY17" fmla="*/ 59982 h 412450"/>
                <a:gd name="connsiteX18" fmla="*/ 319826 w 464006"/>
                <a:gd name="connsiteY18" fmla="*/ 73903 h 412450"/>
                <a:gd name="connsiteX19" fmla="*/ 411854 w 464006"/>
                <a:gd name="connsiteY19" fmla="*/ 13066 h 412450"/>
                <a:gd name="connsiteX20" fmla="*/ 427063 w 464006"/>
                <a:gd name="connsiteY20" fmla="*/ 21057 h 412450"/>
                <a:gd name="connsiteX21" fmla="*/ 422165 w 464006"/>
                <a:gd name="connsiteY21" fmla="*/ 34978 h 412450"/>
                <a:gd name="connsiteX22" fmla="*/ 476557 w 464006"/>
                <a:gd name="connsiteY22" fmla="*/ 139637 h 412450"/>
                <a:gd name="connsiteX23" fmla="*/ 443561 w 464006"/>
                <a:gd name="connsiteY23" fmla="*/ 174437 h 412450"/>
                <a:gd name="connsiteX24" fmla="*/ 437890 w 464006"/>
                <a:gd name="connsiteY24" fmla="*/ 201247 h 412450"/>
                <a:gd name="connsiteX25" fmla="*/ 408503 w 464006"/>
                <a:gd name="connsiteY25" fmla="*/ 256670 h 412450"/>
                <a:gd name="connsiteX26" fmla="*/ 373702 w 464006"/>
                <a:gd name="connsiteY26" fmla="*/ 290439 h 412450"/>
                <a:gd name="connsiteX27" fmla="*/ 309257 w 464006"/>
                <a:gd name="connsiteY27" fmla="*/ 328333 h 412450"/>
                <a:gd name="connsiteX28" fmla="*/ 261310 w 464006"/>
                <a:gd name="connsiteY28" fmla="*/ 337097 h 412450"/>
                <a:gd name="connsiteX29" fmla="*/ 210269 w 464006"/>
                <a:gd name="connsiteY29" fmla="*/ 375507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64006" h="412450">
                  <a:moveTo>
                    <a:pt x="210269" y="375507"/>
                  </a:moveTo>
                  <a:lnTo>
                    <a:pt x="140668" y="352049"/>
                  </a:lnTo>
                  <a:lnTo>
                    <a:pt x="112312" y="378085"/>
                  </a:lnTo>
                  <a:lnTo>
                    <a:pt x="58694" y="401027"/>
                  </a:lnTo>
                  <a:lnTo>
                    <a:pt x="13066" y="283221"/>
                  </a:lnTo>
                  <a:lnTo>
                    <a:pt x="58436" y="269043"/>
                  </a:lnTo>
                  <a:lnTo>
                    <a:pt x="92205" y="233469"/>
                  </a:lnTo>
                  <a:lnTo>
                    <a:pt x="125459" y="221611"/>
                  </a:lnTo>
                  <a:lnTo>
                    <a:pt x="129841" y="204082"/>
                  </a:lnTo>
                  <a:lnTo>
                    <a:pt x="184491" y="181140"/>
                  </a:lnTo>
                  <a:lnTo>
                    <a:pt x="190935" y="152010"/>
                  </a:lnTo>
                  <a:lnTo>
                    <a:pt x="165673" y="161033"/>
                  </a:lnTo>
                  <a:lnTo>
                    <a:pt x="149432" y="155362"/>
                  </a:lnTo>
                  <a:lnTo>
                    <a:pt x="157939" y="116694"/>
                  </a:lnTo>
                  <a:lnTo>
                    <a:pt x="222385" y="81894"/>
                  </a:lnTo>
                  <a:lnTo>
                    <a:pt x="247647" y="50187"/>
                  </a:lnTo>
                  <a:lnTo>
                    <a:pt x="257959" y="60498"/>
                  </a:lnTo>
                  <a:lnTo>
                    <a:pt x="290697" y="59982"/>
                  </a:lnTo>
                  <a:lnTo>
                    <a:pt x="319826" y="73903"/>
                  </a:lnTo>
                  <a:lnTo>
                    <a:pt x="411854" y="13066"/>
                  </a:lnTo>
                  <a:lnTo>
                    <a:pt x="427063" y="21057"/>
                  </a:lnTo>
                  <a:lnTo>
                    <a:pt x="422165" y="34978"/>
                  </a:lnTo>
                  <a:lnTo>
                    <a:pt x="476557" y="139637"/>
                  </a:lnTo>
                  <a:lnTo>
                    <a:pt x="443561" y="174437"/>
                  </a:lnTo>
                  <a:lnTo>
                    <a:pt x="437890" y="201247"/>
                  </a:lnTo>
                  <a:lnTo>
                    <a:pt x="408503" y="256670"/>
                  </a:lnTo>
                  <a:lnTo>
                    <a:pt x="373702" y="290439"/>
                  </a:lnTo>
                  <a:lnTo>
                    <a:pt x="309257" y="328333"/>
                  </a:lnTo>
                  <a:lnTo>
                    <a:pt x="261310" y="337097"/>
                  </a:lnTo>
                  <a:lnTo>
                    <a:pt x="210269" y="37550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F4532636-A7C2-534A-9D3B-4D5F595FCD02}"/>
                </a:ext>
              </a:extLst>
            </p:cNvPr>
            <p:cNvSpPr/>
            <p:nvPr/>
          </p:nvSpPr>
          <p:spPr>
            <a:xfrm>
              <a:off x="3943205" y="3916079"/>
              <a:ext cx="618675" cy="721788"/>
            </a:xfrm>
            <a:custGeom>
              <a:avLst/>
              <a:gdLst>
                <a:gd name="connsiteX0" fmla="*/ 339417 w 618675"/>
                <a:gd name="connsiteY0" fmla="*/ 339417 h 721787"/>
                <a:gd name="connsiteX1" fmla="*/ 308741 w 618675"/>
                <a:gd name="connsiteY1" fmla="*/ 324466 h 721787"/>
                <a:gd name="connsiteX2" fmla="*/ 287088 w 618675"/>
                <a:gd name="connsiteY2" fmla="*/ 328591 h 721787"/>
                <a:gd name="connsiteX3" fmla="*/ 297399 w 618675"/>
                <a:gd name="connsiteY3" fmla="*/ 362360 h 721787"/>
                <a:gd name="connsiteX4" fmla="*/ 336324 w 618675"/>
                <a:gd name="connsiteY4" fmla="*/ 365196 h 721787"/>
                <a:gd name="connsiteX5" fmla="*/ 393552 w 618675"/>
                <a:gd name="connsiteY5" fmla="*/ 648755 h 721787"/>
                <a:gd name="connsiteX6" fmla="*/ 353338 w 618675"/>
                <a:gd name="connsiteY6" fmla="*/ 648755 h 721787"/>
                <a:gd name="connsiteX7" fmla="*/ 371898 w 618675"/>
                <a:gd name="connsiteY7" fmla="*/ 700312 h 721787"/>
                <a:gd name="connsiteX8" fmla="*/ 359009 w 618675"/>
                <a:gd name="connsiteY8" fmla="*/ 711396 h 721787"/>
                <a:gd name="connsiteX9" fmla="*/ 290181 w 618675"/>
                <a:gd name="connsiteY9" fmla="*/ 665511 h 721787"/>
                <a:gd name="connsiteX10" fmla="*/ 280643 w 618675"/>
                <a:gd name="connsiteY10" fmla="*/ 665511 h 721787"/>
                <a:gd name="connsiteX11" fmla="*/ 265692 w 618675"/>
                <a:gd name="connsiteY11" fmla="*/ 680978 h 721787"/>
                <a:gd name="connsiteX12" fmla="*/ 249709 w 618675"/>
                <a:gd name="connsiteY12" fmla="*/ 670924 h 721787"/>
                <a:gd name="connsiteX13" fmla="*/ 225994 w 618675"/>
                <a:gd name="connsiteY13" fmla="*/ 636640 h 721787"/>
                <a:gd name="connsiteX14" fmla="*/ 228314 w 618675"/>
                <a:gd name="connsiteY14" fmla="*/ 618337 h 721787"/>
                <a:gd name="connsiteX15" fmla="*/ 195833 w 618675"/>
                <a:gd name="connsiteY15" fmla="*/ 590754 h 721787"/>
                <a:gd name="connsiteX16" fmla="*/ 179593 w 618675"/>
                <a:gd name="connsiteY16" fmla="*/ 552603 h 721787"/>
                <a:gd name="connsiteX17" fmla="*/ 155877 w 618675"/>
                <a:gd name="connsiteY17" fmla="*/ 550025 h 721787"/>
                <a:gd name="connsiteX18" fmla="*/ 145566 w 618675"/>
                <a:gd name="connsiteY18" fmla="*/ 537651 h 721787"/>
                <a:gd name="connsiteX19" fmla="*/ 140152 w 618675"/>
                <a:gd name="connsiteY19" fmla="*/ 505171 h 721787"/>
                <a:gd name="connsiteX20" fmla="*/ 98650 w 618675"/>
                <a:gd name="connsiteY20" fmla="*/ 498984 h 721787"/>
                <a:gd name="connsiteX21" fmla="*/ 74934 w 618675"/>
                <a:gd name="connsiteY21" fmla="*/ 459801 h 721787"/>
                <a:gd name="connsiteX22" fmla="*/ 57404 w 618675"/>
                <a:gd name="connsiteY22" fmla="*/ 471659 h 721787"/>
                <a:gd name="connsiteX23" fmla="*/ 43742 w 618675"/>
                <a:gd name="connsiteY23" fmla="*/ 462637 h 721787"/>
                <a:gd name="connsiteX24" fmla="*/ 23893 w 618675"/>
                <a:gd name="connsiteY24" fmla="*/ 472433 h 721787"/>
                <a:gd name="connsiteX25" fmla="*/ 13066 w 618675"/>
                <a:gd name="connsiteY25" fmla="*/ 467535 h 721787"/>
                <a:gd name="connsiteX26" fmla="*/ 16160 w 618675"/>
                <a:gd name="connsiteY26" fmla="*/ 369836 h 721787"/>
                <a:gd name="connsiteX27" fmla="*/ 27244 w 618675"/>
                <a:gd name="connsiteY27" fmla="*/ 350244 h 721787"/>
                <a:gd name="connsiteX28" fmla="*/ 65138 w 618675"/>
                <a:gd name="connsiteY28" fmla="*/ 332973 h 721787"/>
                <a:gd name="connsiteX29" fmla="*/ 77254 w 618675"/>
                <a:gd name="connsiteY29" fmla="*/ 310804 h 721787"/>
                <a:gd name="connsiteX30" fmla="*/ 75191 w 618675"/>
                <a:gd name="connsiteY30" fmla="*/ 288377 h 721787"/>
                <a:gd name="connsiteX31" fmla="*/ 49413 w 618675"/>
                <a:gd name="connsiteY31" fmla="*/ 269043 h 721787"/>
                <a:gd name="connsiteX32" fmla="*/ 54311 w 618675"/>
                <a:gd name="connsiteY32" fmla="*/ 255896 h 721787"/>
                <a:gd name="connsiteX33" fmla="*/ 80089 w 618675"/>
                <a:gd name="connsiteY33" fmla="*/ 248421 h 721787"/>
                <a:gd name="connsiteX34" fmla="*/ 179851 w 618675"/>
                <a:gd name="connsiteY34" fmla="*/ 164384 h 721787"/>
                <a:gd name="connsiteX35" fmla="*/ 197896 w 618675"/>
                <a:gd name="connsiteY35" fmla="*/ 171344 h 721787"/>
                <a:gd name="connsiteX36" fmla="*/ 207691 w 618675"/>
                <a:gd name="connsiteY36" fmla="*/ 195318 h 721787"/>
                <a:gd name="connsiteX37" fmla="*/ 259247 w 618675"/>
                <a:gd name="connsiteY37" fmla="*/ 202536 h 721787"/>
                <a:gd name="connsiteX38" fmla="*/ 259247 w 618675"/>
                <a:gd name="connsiteY38" fmla="*/ 178820 h 721787"/>
                <a:gd name="connsiteX39" fmla="*/ 274199 w 618675"/>
                <a:gd name="connsiteY39" fmla="*/ 149690 h 721787"/>
                <a:gd name="connsiteX40" fmla="*/ 304359 w 618675"/>
                <a:gd name="connsiteY40" fmla="*/ 145050 h 721787"/>
                <a:gd name="connsiteX41" fmla="*/ 324208 w 618675"/>
                <a:gd name="connsiteY41" fmla="*/ 128810 h 721787"/>
                <a:gd name="connsiteX42" fmla="*/ 334519 w 618675"/>
                <a:gd name="connsiteY42" fmla="*/ 114374 h 721787"/>
                <a:gd name="connsiteX43" fmla="*/ 331684 w 618675"/>
                <a:gd name="connsiteY43" fmla="*/ 103032 h 721787"/>
                <a:gd name="connsiteX44" fmla="*/ 365453 w 618675"/>
                <a:gd name="connsiteY44" fmla="*/ 87565 h 721787"/>
                <a:gd name="connsiteX45" fmla="*/ 386849 w 618675"/>
                <a:gd name="connsiteY45" fmla="*/ 66685 h 721787"/>
                <a:gd name="connsiteX46" fmla="*/ 373187 w 618675"/>
                <a:gd name="connsiteY46" fmla="*/ 27502 h 721787"/>
                <a:gd name="connsiteX47" fmla="*/ 392005 w 618675"/>
                <a:gd name="connsiteY47" fmla="*/ 13066 h 721787"/>
                <a:gd name="connsiteX48" fmla="*/ 435570 w 618675"/>
                <a:gd name="connsiteY48" fmla="*/ 31626 h 721787"/>
                <a:gd name="connsiteX49" fmla="*/ 479393 w 618675"/>
                <a:gd name="connsiteY49" fmla="*/ 121077 h 721787"/>
                <a:gd name="connsiteX50" fmla="*/ 520380 w 618675"/>
                <a:gd name="connsiteY50" fmla="*/ 143761 h 721787"/>
                <a:gd name="connsiteX51" fmla="*/ 550540 w 618675"/>
                <a:gd name="connsiteY51" fmla="*/ 135255 h 721787"/>
                <a:gd name="connsiteX52" fmla="*/ 560078 w 618675"/>
                <a:gd name="connsiteY52" fmla="*/ 155104 h 721787"/>
                <a:gd name="connsiteX53" fmla="*/ 585856 w 618675"/>
                <a:gd name="connsiteY53" fmla="*/ 138348 h 721787"/>
                <a:gd name="connsiteX54" fmla="*/ 594879 w 618675"/>
                <a:gd name="connsiteY54" fmla="*/ 164126 h 721787"/>
                <a:gd name="connsiteX55" fmla="*/ 622462 w 618675"/>
                <a:gd name="connsiteY55" fmla="*/ 186553 h 721787"/>
                <a:gd name="connsiteX56" fmla="*/ 601323 w 618675"/>
                <a:gd name="connsiteY56" fmla="*/ 184491 h 721787"/>
                <a:gd name="connsiteX57" fmla="*/ 548220 w 618675"/>
                <a:gd name="connsiteY57" fmla="*/ 214909 h 721787"/>
                <a:gd name="connsiteX58" fmla="*/ 579412 w 618675"/>
                <a:gd name="connsiteY58" fmla="*/ 266465 h 721787"/>
                <a:gd name="connsiteX59" fmla="*/ 559820 w 618675"/>
                <a:gd name="connsiteY59" fmla="*/ 310030 h 72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18675" h="721787">
                  <a:moveTo>
                    <a:pt x="339417" y="339417"/>
                  </a:moveTo>
                  <a:lnTo>
                    <a:pt x="308741" y="324466"/>
                  </a:lnTo>
                  <a:lnTo>
                    <a:pt x="287088" y="328591"/>
                  </a:lnTo>
                  <a:lnTo>
                    <a:pt x="297399" y="362360"/>
                  </a:lnTo>
                  <a:lnTo>
                    <a:pt x="336324" y="365196"/>
                  </a:lnTo>
                  <a:close/>
                  <a:moveTo>
                    <a:pt x="393552" y="648755"/>
                  </a:moveTo>
                  <a:lnTo>
                    <a:pt x="353338" y="648755"/>
                  </a:lnTo>
                  <a:lnTo>
                    <a:pt x="371898" y="700312"/>
                  </a:lnTo>
                  <a:lnTo>
                    <a:pt x="359009" y="711396"/>
                  </a:lnTo>
                  <a:lnTo>
                    <a:pt x="290181" y="665511"/>
                  </a:lnTo>
                  <a:lnTo>
                    <a:pt x="280643" y="665511"/>
                  </a:lnTo>
                  <a:lnTo>
                    <a:pt x="265692" y="680978"/>
                  </a:lnTo>
                  <a:lnTo>
                    <a:pt x="249709" y="670924"/>
                  </a:lnTo>
                  <a:lnTo>
                    <a:pt x="225994" y="636640"/>
                  </a:lnTo>
                  <a:lnTo>
                    <a:pt x="228314" y="618337"/>
                  </a:lnTo>
                  <a:lnTo>
                    <a:pt x="195833" y="590754"/>
                  </a:lnTo>
                  <a:lnTo>
                    <a:pt x="179593" y="552603"/>
                  </a:lnTo>
                  <a:lnTo>
                    <a:pt x="155877" y="550025"/>
                  </a:lnTo>
                  <a:lnTo>
                    <a:pt x="145566" y="537651"/>
                  </a:lnTo>
                  <a:lnTo>
                    <a:pt x="140152" y="505171"/>
                  </a:lnTo>
                  <a:lnTo>
                    <a:pt x="98650" y="498984"/>
                  </a:lnTo>
                  <a:lnTo>
                    <a:pt x="74934" y="459801"/>
                  </a:lnTo>
                  <a:lnTo>
                    <a:pt x="57404" y="471659"/>
                  </a:lnTo>
                  <a:lnTo>
                    <a:pt x="43742" y="462637"/>
                  </a:lnTo>
                  <a:lnTo>
                    <a:pt x="23893" y="472433"/>
                  </a:lnTo>
                  <a:lnTo>
                    <a:pt x="13066" y="467535"/>
                  </a:lnTo>
                  <a:lnTo>
                    <a:pt x="16160" y="369836"/>
                  </a:lnTo>
                  <a:lnTo>
                    <a:pt x="27244" y="350244"/>
                  </a:lnTo>
                  <a:lnTo>
                    <a:pt x="65138" y="332973"/>
                  </a:lnTo>
                  <a:lnTo>
                    <a:pt x="77254" y="310804"/>
                  </a:lnTo>
                  <a:lnTo>
                    <a:pt x="75191" y="288377"/>
                  </a:lnTo>
                  <a:lnTo>
                    <a:pt x="49413" y="269043"/>
                  </a:lnTo>
                  <a:lnTo>
                    <a:pt x="54311" y="255896"/>
                  </a:lnTo>
                  <a:lnTo>
                    <a:pt x="80089" y="248421"/>
                  </a:lnTo>
                  <a:lnTo>
                    <a:pt x="179851" y="164384"/>
                  </a:lnTo>
                  <a:lnTo>
                    <a:pt x="197896" y="171344"/>
                  </a:lnTo>
                  <a:lnTo>
                    <a:pt x="207691" y="195318"/>
                  </a:lnTo>
                  <a:lnTo>
                    <a:pt x="259247" y="202536"/>
                  </a:lnTo>
                  <a:lnTo>
                    <a:pt x="259247" y="178820"/>
                  </a:lnTo>
                  <a:lnTo>
                    <a:pt x="274199" y="149690"/>
                  </a:lnTo>
                  <a:lnTo>
                    <a:pt x="304359" y="145050"/>
                  </a:lnTo>
                  <a:lnTo>
                    <a:pt x="324208" y="128810"/>
                  </a:lnTo>
                  <a:lnTo>
                    <a:pt x="334519" y="114374"/>
                  </a:lnTo>
                  <a:lnTo>
                    <a:pt x="331684" y="103032"/>
                  </a:lnTo>
                  <a:lnTo>
                    <a:pt x="365453" y="87565"/>
                  </a:lnTo>
                  <a:lnTo>
                    <a:pt x="386849" y="66685"/>
                  </a:lnTo>
                  <a:lnTo>
                    <a:pt x="373187" y="27502"/>
                  </a:lnTo>
                  <a:lnTo>
                    <a:pt x="392005" y="13066"/>
                  </a:lnTo>
                  <a:lnTo>
                    <a:pt x="435570" y="31626"/>
                  </a:lnTo>
                  <a:lnTo>
                    <a:pt x="479393" y="121077"/>
                  </a:lnTo>
                  <a:lnTo>
                    <a:pt x="520380" y="143761"/>
                  </a:lnTo>
                  <a:lnTo>
                    <a:pt x="550540" y="135255"/>
                  </a:lnTo>
                  <a:lnTo>
                    <a:pt x="560078" y="155104"/>
                  </a:lnTo>
                  <a:lnTo>
                    <a:pt x="585856" y="138348"/>
                  </a:lnTo>
                  <a:lnTo>
                    <a:pt x="594879" y="164126"/>
                  </a:lnTo>
                  <a:lnTo>
                    <a:pt x="622462" y="186553"/>
                  </a:lnTo>
                  <a:lnTo>
                    <a:pt x="601323" y="184491"/>
                  </a:lnTo>
                  <a:lnTo>
                    <a:pt x="548220" y="214909"/>
                  </a:lnTo>
                  <a:lnTo>
                    <a:pt x="579412" y="266465"/>
                  </a:lnTo>
                  <a:lnTo>
                    <a:pt x="559820" y="3100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B5A59250-38AE-E64C-AC7B-A4A88D20501C}"/>
                </a:ext>
              </a:extLst>
            </p:cNvPr>
            <p:cNvSpPr/>
            <p:nvPr/>
          </p:nvSpPr>
          <p:spPr>
            <a:xfrm>
              <a:off x="5748448" y="3981298"/>
              <a:ext cx="592897" cy="412450"/>
            </a:xfrm>
            <a:custGeom>
              <a:avLst/>
              <a:gdLst>
                <a:gd name="connsiteX0" fmla="*/ 467535 w 592897"/>
                <a:gd name="connsiteY0" fmla="*/ 373445 h 412450"/>
                <a:gd name="connsiteX1" fmla="*/ 478104 w 592897"/>
                <a:gd name="connsiteY1" fmla="*/ 319053 h 412450"/>
                <a:gd name="connsiteX2" fmla="*/ 455935 w 592897"/>
                <a:gd name="connsiteY2" fmla="*/ 338386 h 412450"/>
                <a:gd name="connsiteX3" fmla="*/ 415979 w 592897"/>
                <a:gd name="connsiteY3" fmla="*/ 333746 h 412450"/>
                <a:gd name="connsiteX4" fmla="*/ 435054 w 592897"/>
                <a:gd name="connsiteY4" fmla="*/ 367258 h 412450"/>
                <a:gd name="connsiteX5" fmla="*/ 436601 w 592897"/>
                <a:gd name="connsiteY5" fmla="*/ 385303 h 412450"/>
                <a:gd name="connsiteX6" fmla="*/ 400512 w 592897"/>
                <a:gd name="connsiteY6" fmla="*/ 396903 h 412450"/>
                <a:gd name="connsiteX7" fmla="*/ 348698 w 592897"/>
                <a:gd name="connsiteY7" fmla="*/ 406699 h 412450"/>
                <a:gd name="connsiteX8" fmla="*/ 326529 w 592897"/>
                <a:gd name="connsiteY8" fmla="*/ 396387 h 412450"/>
                <a:gd name="connsiteX9" fmla="*/ 309515 w 592897"/>
                <a:gd name="connsiteY9" fmla="*/ 401543 h 412450"/>
                <a:gd name="connsiteX10" fmla="*/ 271879 w 592897"/>
                <a:gd name="connsiteY10" fmla="*/ 376538 h 412450"/>
                <a:gd name="connsiteX11" fmla="*/ 257959 w 592897"/>
                <a:gd name="connsiteY11" fmla="*/ 349471 h 412450"/>
                <a:gd name="connsiteX12" fmla="*/ 237852 w 592897"/>
                <a:gd name="connsiteY12" fmla="*/ 337871 h 412450"/>
                <a:gd name="connsiteX13" fmla="*/ 224189 w 592897"/>
                <a:gd name="connsiteY13" fmla="*/ 350502 h 412450"/>
                <a:gd name="connsiteX14" fmla="*/ 203824 w 592897"/>
                <a:gd name="connsiteY14" fmla="*/ 319310 h 412450"/>
                <a:gd name="connsiteX15" fmla="*/ 187326 w 592897"/>
                <a:gd name="connsiteY15" fmla="*/ 333746 h 412450"/>
                <a:gd name="connsiteX16" fmla="*/ 167735 w 592897"/>
                <a:gd name="connsiteY16" fmla="*/ 315186 h 412450"/>
                <a:gd name="connsiteX17" fmla="*/ 163095 w 592897"/>
                <a:gd name="connsiteY17" fmla="*/ 330137 h 412450"/>
                <a:gd name="connsiteX18" fmla="*/ 149691 w 592897"/>
                <a:gd name="connsiteY18" fmla="*/ 330137 h 412450"/>
                <a:gd name="connsiteX19" fmla="*/ 133450 w 592897"/>
                <a:gd name="connsiteY19" fmla="*/ 351791 h 412450"/>
                <a:gd name="connsiteX20" fmla="*/ 78543 w 592897"/>
                <a:gd name="connsiteY20" fmla="*/ 307453 h 412450"/>
                <a:gd name="connsiteX21" fmla="*/ 90143 w 592897"/>
                <a:gd name="connsiteY21" fmla="*/ 287604 h 412450"/>
                <a:gd name="connsiteX22" fmla="*/ 86534 w 592897"/>
                <a:gd name="connsiteY22" fmla="*/ 267754 h 412450"/>
                <a:gd name="connsiteX23" fmla="*/ 44000 w 592897"/>
                <a:gd name="connsiteY23" fmla="*/ 259505 h 412450"/>
                <a:gd name="connsiteX24" fmla="*/ 37555 w 592897"/>
                <a:gd name="connsiteY24" fmla="*/ 248421 h 412450"/>
                <a:gd name="connsiteX25" fmla="*/ 13066 w 592897"/>
                <a:gd name="connsiteY25" fmla="*/ 239656 h 412450"/>
                <a:gd name="connsiteX26" fmla="*/ 25182 w 592897"/>
                <a:gd name="connsiteY26" fmla="*/ 197380 h 412450"/>
                <a:gd name="connsiteX27" fmla="*/ 16675 w 592897"/>
                <a:gd name="connsiteY27" fmla="*/ 191451 h 412450"/>
                <a:gd name="connsiteX28" fmla="*/ 15902 w 592897"/>
                <a:gd name="connsiteY28" fmla="*/ 178046 h 412450"/>
                <a:gd name="connsiteX29" fmla="*/ 35236 w 592897"/>
                <a:gd name="connsiteY29" fmla="*/ 177789 h 412450"/>
                <a:gd name="connsiteX30" fmla="*/ 47867 w 592897"/>
                <a:gd name="connsiteY30" fmla="*/ 178304 h 412450"/>
                <a:gd name="connsiteX31" fmla="*/ 55858 w 592897"/>
                <a:gd name="connsiteY31" fmla="*/ 165673 h 412450"/>
                <a:gd name="connsiteX32" fmla="*/ 61787 w 592897"/>
                <a:gd name="connsiteY32" fmla="*/ 171602 h 412450"/>
                <a:gd name="connsiteX33" fmla="*/ 77512 w 592897"/>
                <a:gd name="connsiteY33" fmla="*/ 167735 h 412450"/>
                <a:gd name="connsiteX34" fmla="*/ 96588 w 592897"/>
                <a:gd name="connsiteY34" fmla="*/ 116437 h 412450"/>
                <a:gd name="connsiteX35" fmla="*/ 211816 w 592897"/>
                <a:gd name="connsiteY35" fmla="*/ 13066 h 412450"/>
                <a:gd name="connsiteX36" fmla="*/ 269816 w 592897"/>
                <a:gd name="connsiteY36" fmla="*/ 17964 h 412450"/>
                <a:gd name="connsiteX37" fmla="*/ 275746 w 592897"/>
                <a:gd name="connsiteY37" fmla="*/ 42196 h 412450"/>
                <a:gd name="connsiteX38" fmla="*/ 314155 w 592897"/>
                <a:gd name="connsiteY38" fmla="*/ 43227 h 412450"/>
                <a:gd name="connsiteX39" fmla="*/ 345347 w 592897"/>
                <a:gd name="connsiteY39" fmla="*/ 55342 h 412450"/>
                <a:gd name="connsiteX40" fmla="*/ 344316 w 592897"/>
                <a:gd name="connsiteY40" fmla="*/ 95556 h 412450"/>
                <a:gd name="connsiteX41" fmla="*/ 362875 w 592897"/>
                <a:gd name="connsiteY41" fmla="*/ 124428 h 412450"/>
                <a:gd name="connsiteX42" fmla="*/ 406699 w 592897"/>
                <a:gd name="connsiteY42" fmla="*/ 136028 h 412450"/>
                <a:gd name="connsiteX43" fmla="*/ 432734 w 592897"/>
                <a:gd name="connsiteY43" fmla="*/ 155362 h 412450"/>
                <a:gd name="connsiteX44" fmla="*/ 434281 w 592897"/>
                <a:gd name="connsiteY44" fmla="*/ 167477 h 412450"/>
                <a:gd name="connsiteX45" fmla="*/ 448975 w 592897"/>
                <a:gd name="connsiteY45" fmla="*/ 170055 h 412450"/>
                <a:gd name="connsiteX46" fmla="*/ 465988 w 592897"/>
                <a:gd name="connsiteY46" fmla="*/ 192998 h 412450"/>
                <a:gd name="connsiteX47" fmla="*/ 465473 w 592897"/>
                <a:gd name="connsiteY47" fmla="*/ 213363 h 412450"/>
                <a:gd name="connsiteX48" fmla="*/ 492024 w 592897"/>
                <a:gd name="connsiteY48" fmla="*/ 209753 h 412450"/>
                <a:gd name="connsiteX49" fmla="*/ 488931 w 592897"/>
                <a:gd name="connsiteY49" fmla="*/ 225478 h 412450"/>
                <a:gd name="connsiteX50" fmla="*/ 463926 w 592897"/>
                <a:gd name="connsiteY50" fmla="*/ 231149 h 412450"/>
                <a:gd name="connsiteX51" fmla="*/ 462895 w 592897"/>
                <a:gd name="connsiteY51" fmla="*/ 242750 h 412450"/>
                <a:gd name="connsiteX52" fmla="*/ 479393 w 592897"/>
                <a:gd name="connsiteY52" fmla="*/ 243265 h 412450"/>
                <a:gd name="connsiteX53" fmla="*/ 493055 w 592897"/>
                <a:gd name="connsiteY53" fmla="*/ 225478 h 412450"/>
                <a:gd name="connsiteX54" fmla="*/ 519091 w 592897"/>
                <a:gd name="connsiteY54" fmla="*/ 222385 h 412450"/>
                <a:gd name="connsiteX55" fmla="*/ 543580 w 592897"/>
                <a:gd name="connsiteY55" fmla="*/ 190162 h 412450"/>
                <a:gd name="connsiteX56" fmla="*/ 549509 w 592897"/>
                <a:gd name="connsiteY56" fmla="*/ 203051 h 412450"/>
                <a:gd name="connsiteX57" fmla="*/ 532496 w 592897"/>
                <a:gd name="connsiteY57" fmla="*/ 232438 h 412450"/>
                <a:gd name="connsiteX58" fmla="*/ 535589 w 592897"/>
                <a:gd name="connsiteY58" fmla="*/ 241718 h 412450"/>
                <a:gd name="connsiteX59" fmla="*/ 563172 w 592897"/>
                <a:gd name="connsiteY59" fmla="*/ 248163 h 412450"/>
                <a:gd name="connsiteX60" fmla="*/ 588177 w 592897"/>
                <a:gd name="connsiteY60" fmla="*/ 218518 h 412450"/>
                <a:gd name="connsiteX61" fmla="*/ 598746 w 592897"/>
                <a:gd name="connsiteY61" fmla="*/ 234758 h 412450"/>
                <a:gd name="connsiteX62" fmla="*/ 575287 w 592897"/>
                <a:gd name="connsiteY62" fmla="*/ 259763 h 412450"/>
                <a:gd name="connsiteX63" fmla="*/ 564718 w 592897"/>
                <a:gd name="connsiteY63" fmla="*/ 289408 h 412450"/>
                <a:gd name="connsiteX64" fmla="*/ 521669 w 592897"/>
                <a:gd name="connsiteY64" fmla="*/ 302039 h 412450"/>
                <a:gd name="connsiteX65" fmla="*/ 507749 w 592897"/>
                <a:gd name="connsiteY65" fmla="*/ 299204 h 412450"/>
                <a:gd name="connsiteX66" fmla="*/ 467535 w 592897"/>
                <a:gd name="connsiteY66" fmla="*/ 373445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592897" h="412450">
                  <a:moveTo>
                    <a:pt x="467535" y="373445"/>
                  </a:moveTo>
                  <a:lnTo>
                    <a:pt x="478104" y="319053"/>
                  </a:lnTo>
                  <a:lnTo>
                    <a:pt x="455935" y="338386"/>
                  </a:lnTo>
                  <a:lnTo>
                    <a:pt x="415979" y="333746"/>
                  </a:lnTo>
                  <a:lnTo>
                    <a:pt x="435054" y="367258"/>
                  </a:lnTo>
                  <a:lnTo>
                    <a:pt x="436601" y="385303"/>
                  </a:lnTo>
                  <a:lnTo>
                    <a:pt x="400512" y="396903"/>
                  </a:lnTo>
                  <a:lnTo>
                    <a:pt x="348698" y="406699"/>
                  </a:lnTo>
                  <a:lnTo>
                    <a:pt x="326529" y="396387"/>
                  </a:lnTo>
                  <a:lnTo>
                    <a:pt x="309515" y="401543"/>
                  </a:lnTo>
                  <a:lnTo>
                    <a:pt x="271879" y="376538"/>
                  </a:lnTo>
                  <a:lnTo>
                    <a:pt x="257959" y="349471"/>
                  </a:lnTo>
                  <a:lnTo>
                    <a:pt x="237852" y="337871"/>
                  </a:lnTo>
                  <a:lnTo>
                    <a:pt x="224189" y="350502"/>
                  </a:lnTo>
                  <a:lnTo>
                    <a:pt x="203824" y="319310"/>
                  </a:lnTo>
                  <a:lnTo>
                    <a:pt x="187326" y="333746"/>
                  </a:lnTo>
                  <a:lnTo>
                    <a:pt x="167735" y="315186"/>
                  </a:lnTo>
                  <a:lnTo>
                    <a:pt x="163095" y="330137"/>
                  </a:lnTo>
                  <a:lnTo>
                    <a:pt x="149691" y="330137"/>
                  </a:lnTo>
                  <a:lnTo>
                    <a:pt x="133450" y="351791"/>
                  </a:lnTo>
                  <a:lnTo>
                    <a:pt x="78543" y="307453"/>
                  </a:lnTo>
                  <a:lnTo>
                    <a:pt x="90143" y="287604"/>
                  </a:lnTo>
                  <a:lnTo>
                    <a:pt x="86534" y="267754"/>
                  </a:lnTo>
                  <a:lnTo>
                    <a:pt x="44000" y="259505"/>
                  </a:lnTo>
                  <a:lnTo>
                    <a:pt x="37555" y="248421"/>
                  </a:lnTo>
                  <a:lnTo>
                    <a:pt x="13066" y="239656"/>
                  </a:lnTo>
                  <a:lnTo>
                    <a:pt x="25182" y="197380"/>
                  </a:lnTo>
                  <a:lnTo>
                    <a:pt x="16675" y="191451"/>
                  </a:lnTo>
                  <a:lnTo>
                    <a:pt x="15902" y="178046"/>
                  </a:lnTo>
                  <a:lnTo>
                    <a:pt x="35236" y="177789"/>
                  </a:lnTo>
                  <a:lnTo>
                    <a:pt x="47867" y="178304"/>
                  </a:lnTo>
                  <a:lnTo>
                    <a:pt x="55858" y="165673"/>
                  </a:lnTo>
                  <a:lnTo>
                    <a:pt x="61787" y="171602"/>
                  </a:lnTo>
                  <a:lnTo>
                    <a:pt x="77512" y="167735"/>
                  </a:lnTo>
                  <a:lnTo>
                    <a:pt x="96588" y="116437"/>
                  </a:lnTo>
                  <a:lnTo>
                    <a:pt x="211816" y="13066"/>
                  </a:lnTo>
                  <a:lnTo>
                    <a:pt x="269816" y="17964"/>
                  </a:lnTo>
                  <a:lnTo>
                    <a:pt x="275746" y="42196"/>
                  </a:lnTo>
                  <a:lnTo>
                    <a:pt x="314155" y="43227"/>
                  </a:lnTo>
                  <a:lnTo>
                    <a:pt x="345347" y="55342"/>
                  </a:lnTo>
                  <a:lnTo>
                    <a:pt x="344316" y="95556"/>
                  </a:lnTo>
                  <a:lnTo>
                    <a:pt x="362875" y="124428"/>
                  </a:lnTo>
                  <a:lnTo>
                    <a:pt x="406699" y="136028"/>
                  </a:lnTo>
                  <a:lnTo>
                    <a:pt x="432734" y="155362"/>
                  </a:lnTo>
                  <a:lnTo>
                    <a:pt x="434281" y="167477"/>
                  </a:lnTo>
                  <a:lnTo>
                    <a:pt x="448975" y="170055"/>
                  </a:lnTo>
                  <a:lnTo>
                    <a:pt x="465988" y="192998"/>
                  </a:lnTo>
                  <a:lnTo>
                    <a:pt x="465473" y="213363"/>
                  </a:lnTo>
                  <a:lnTo>
                    <a:pt x="492024" y="209753"/>
                  </a:lnTo>
                  <a:lnTo>
                    <a:pt x="488931" y="225478"/>
                  </a:lnTo>
                  <a:lnTo>
                    <a:pt x="463926" y="231149"/>
                  </a:lnTo>
                  <a:lnTo>
                    <a:pt x="462895" y="242750"/>
                  </a:lnTo>
                  <a:lnTo>
                    <a:pt x="479393" y="243265"/>
                  </a:lnTo>
                  <a:lnTo>
                    <a:pt x="493055" y="225478"/>
                  </a:lnTo>
                  <a:lnTo>
                    <a:pt x="519091" y="222385"/>
                  </a:lnTo>
                  <a:lnTo>
                    <a:pt x="543580" y="190162"/>
                  </a:lnTo>
                  <a:lnTo>
                    <a:pt x="549509" y="203051"/>
                  </a:lnTo>
                  <a:lnTo>
                    <a:pt x="532496" y="232438"/>
                  </a:lnTo>
                  <a:lnTo>
                    <a:pt x="535589" y="241718"/>
                  </a:lnTo>
                  <a:lnTo>
                    <a:pt x="563172" y="248163"/>
                  </a:lnTo>
                  <a:lnTo>
                    <a:pt x="588177" y="218518"/>
                  </a:lnTo>
                  <a:lnTo>
                    <a:pt x="598746" y="234758"/>
                  </a:lnTo>
                  <a:lnTo>
                    <a:pt x="575287" y="259763"/>
                  </a:lnTo>
                  <a:lnTo>
                    <a:pt x="564718" y="289408"/>
                  </a:lnTo>
                  <a:lnTo>
                    <a:pt x="521669" y="302039"/>
                  </a:lnTo>
                  <a:lnTo>
                    <a:pt x="507749" y="299204"/>
                  </a:lnTo>
                  <a:lnTo>
                    <a:pt x="467535" y="3734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2877A7C1-9DFD-F045-905E-56CCF5254DA1}"/>
                </a:ext>
              </a:extLst>
            </p:cNvPr>
            <p:cNvSpPr/>
            <p:nvPr/>
          </p:nvSpPr>
          <p:spPr>
            <a:xfrm>
              <a:off x="4703144" y="3982071"/>
              <a:ext cx="412450" cy="438228"/>
            </a:xfrm>
            <a:custGeom>
              <a:avLst/>
              <a:gdLst>
                <a:gd name="connsiteX0" fmla="*/ 321115 w 412450"/>
                <a:gd name="connsiteY0" fmla="*/ 366742 h 438228"/>
                <a:gd name="connsiteX1" fmla="*/ 291728 w 412450"/>
                <a:gd name="connsiteY1" fmla="*/ 380663 h 438228"/>
                <a:gd name="connsiteX2" fmla="*/ 274199 w 412450"/>
                <a:gd name="connsiteY2" fmla="*/ 406441 h 438228"/>
                <a:gd name="connsiteX3" fmla="*/ 235274 w 412450"/>
                <a:gd name="connsiteY3" fmla="*/ 402832 h 438228"/>
                <a:gd name="connsiteX4" fmla="*/ 211300 w 412450"/>
                <a:gd name="connsiteY4" fmla="*/ 428352 h 438228"/>
                <a:gd name="connsiteX5" fmla="*/ 189647 w 412450"/>
                <a:gd name="connsiteY5" fmla="*/ 422165 h 438228"/>
                <a:gd name="connsiteX6" fmla="*/ 167219 w 412450"/>
                <a:gd name="connsiteY6" fmla="*/ 411081 h 438228"/>
                <a:gd name="connsiteX7" fmla="*/ 149691 w 412450"/>
                <a:gd name="connsiteY7" fmla="*/ 379374 h 438228"/>
                <a:gd name="connsiteX8" fmla="*/ 104579 w 412450"/>
                <a:gd name="connsiteY8" fmla="*/ 374991 h 438228"/>
                <a:gd name="connsiteX9" fmla="*/ 102516 w 412450"/>
                <a:gd name="connsiteY9" fmla="*/ 345604 h 438228"/>
                <a:gd name="connsiteX10" fmla="*/ 83183 w 412450"/>
                <a:gd name="connsiteY10" fmla="*/ 330395 h 438228"/>
                <a:gd name="connsiteX11" fmla="*/ 13066 w 412450"/>
                <a:gd name="connsiteY11" fmla="*/ 157682 h 438228"/>
                <a:gd name="connsiteX12" fmla="*/ 46578 w 412450"/>
                <a:gd name="connsiteY12" fmla="*/ 120046 h 438228"/>
                <a:gd name="connsiteX13" fmla="*/ 75965 w 412450"/>
                <a:gd name="connsiteY13" fmla="*/ 106383 h 438228"/>
                <a:gd name="connsiteX14" fmla="*/ 77254 w 412450"/>
                <a:gd name="connsiteY14" fmla="*/ 83441 h 438228"/>
                <a:gd name="connsiteX15" fmla="*/ 98134 w 412450"/>
                <a:gd name="connsiteY15" fmla="*/ 87307 h 438228"/>
                <a:gd name="connsiteX16" fmla="*/ 119014 w 412450"/>
                <a:gd name="connsiteY16" fmla="*/ 67458 h 438228"/>
                <a:gd name="connsiteX17" fmla="*/ 122881 w 412450"/>
                <a:gd name="connsiteY17" fmla="*/ 44516 h 438228"/>
                <a:gd name="connsiteX18" fmla="*/ 132677 w 412450"/>
                <a:gd name="connsiteY18" fmla="*/ 47351 h 438228"/>
                <a:gd name="connsiteX19" fmla="*/ 142473 w 412450"/>
                <a:gd name="connsiteY19" fmla="*/ 34204 h 438228"/>
                <a:gd name="connsiteX20" fmla="*/ 173922 w 412450"/>
                <a:gd name="connsiteY20" fmla="*/ 42196 h 438228"/>
                <a:gd name="connsiteX21" fmla="*/ 187584 w 412450"/>
                <a:gd name="connsiteY21" fmla="*/ 13066 h 438228"/>
                <a:gd name="connsiteX22" fmla="*/ 326271 w 412450"/>
                <a:gd name="connsiteY22" fmla="*/ 161806 h 438228"/>
                <a:gd name="connsiteX23" fmla="*/ 354627 w 412450"/>
                <a:gd name="connsiteY23" fmla="*/ 174953 h 438228"/>
                <a:gd name="connsiteX24" fmla="*/ 366485 w 412450"/>
                <a:gd name="connsiteY24" fmla="*/ 208722 h 438228"/>
                <a:gd name="connsiteX25" fmla="*/ 387881 w 412450"/>
                <a:gd name="connsiteY25" fmla="*/ 212847 h 438228"/>
                <a:gd name="connsiteX26" fmla="*/ 409019 w 412450"/>
                <a:gd name="connsiteY26" fmla="*/ 197895 h 438228"/>
                <a:gd name="connsiteX27" fmla="*/ 398192 w 412450"/>
                <a:gd name="connsiteY27" fmla="*/ 268012 h 438228"/>
                <a:gd name="connsiteX28" fmla="*/ 354884 w 412450"/>
                <a:gd name="connsiteY28" fmla="*/ 295852 h 438228"/>
                <a:gd name="connsiteX29" fmla="*/ 321115 w 412450"/>
                <a:gd name="connsiteY29" fmla="*/ 366742 h 4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12450" h="438228">
                  <a:moveTo>
                    <a:pt x="321115" y="366742"/>
                  </a:moveTo>
                  <a:lnTo>
                    <a:pt x="291728" y="380663"/>
                  </a:lnTo>
                  <a:lnTo>
                    <a:pt x="274199" y="406441"/>
                  </a:lnTo>
                  <a:lnTo>
                    <a:pt x="235274" y="402832"/>
                  </a:lnTo>
                  <a:lnTo>
                    <a:pt x="211300" y="428352"/>
                  </a:lnTo>
                  <a:lnTo>
                    <a:pt x="189647" y="422165"/>
                  </a:lnTo>
                  <a:lnTo>
                    <a:pt x="167219" y="411081"/>
                  </a:lnTo>
                  <a:lnTo>
                    <a:pt x="149691" y="379374"/>
                  </a:lnTo>
                  <a:lnTo>
                    <a:pt x="104579" y="374991"/>
                  </a:lnTo>
                  <a:lnTo>
                    <a:pt x="102516" y="345604"/>
                  </a:lnTo>
                  <a:lnTo>
                    <a:pt x="83183" y="330395"/>
                  </a:lnTo>
                  <a:lnTo>
                    <a:pt x="13066" y="157682"/>
                  </a:lnTo>
                  <a:lnTo>
                    <a:pt x="46578" y="120046"/>
                  </a:lnTo>
                  <a:lnTo>
                    <a:pt x="75965" y="106383"/>
                  </a:lnTo>
                  <a:lnTo>
                    <a:pt x="77254" y="83441"/>
                  </a:lnTo>
                  <a:lnTo>
                    <a:pt x="98134" y="87307"/>
                  </a:lnTo>
                  <a:lnTo>
                    <a:pt x="119014" y="67458"/>
                  </a:lnTo>
                  <a:lnTo>
                    <a:pt x="122881" y="44516"/>
                  </a:lnTo>
                  <a:lnTo>
                    <a:pt x="132677" y="47351"/>
                  </a:lnTo>
                  <a:lnTo>
                    <a:pt x="142473" y="34204"/>
                  </a:lnTo>
                  <a:lnTo>
                    <a:pt x="173922" y="42196"/>
                  </a:lnTo>
                  <a:lnTo>
                    <a:pt x="187584" y="13066"/>
                  </a:lnTo>
                  <a:lnTo>
                    <a:pt x="326271" y="161806"/>
                  </a:lnTo>
                  <a:lnTo>
                    <a:pt x="354627" y="174953"/>
                  </a:lnTo>
                  <a:lnTo>
                    <a:pt x="366485" y="208722"/>
                  </a:lnTo>
                  <a:lnTo>
                    <a:pt x="387881" y="212847"/>
                  </a:lnTo>
                  <a:lnTo>
                    <a:pt x="409019" y="197895"/>
                  </a:lnTo>
                  <a:lnTo>
                    <a:pt x="398192" y="268012"/>
                  </a:lnTo>
                  <a:lnTo>
                    <a:pt x="354884" y="295852"/>
                  </a:lnTo>
                  <a:lnTo>
                    <a:pt x="321115" y="3667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5B7BFE73-B2A2-B642-9ED7-B95E57A79C59}"/>
                </a:ext>
              </a:extLst>
            </p:cNvPr>
            <p:cNvSpPr/>
            <p:nvPr/>
          </p:nvSpPr>
          <p:spPr>
            <a:xfrm>
              <a:off x="1706951" y="4014294"/>
              <a:ext cx="515563" cy="567119"/>
            </a:xfrm>
            <a:custGeom>
              <a:avLst/>
              <a:gdLst>
                <a:gd name="connsiteX0" fmla="*/ 363907 w 515562"/>
                <a:gd name="connsiteY0" fmla="*/ 462637 h 567119"/>
                <a:gd name="connsiteX1" fmla="*/ 269301 w 515562"/>
                <a:gd name="connsiteY1" fmla="*/ 486611 h 567119"/>
                <a:gd name="connsiteX2" fmla="*/ 263114 w 515562"/>
                <a:gd name="connsiteY2" fmla="*/ 513162 h 567119"/>
                <a:gd name="connsiteX3" fmla="*/ 268270 w 515562"/>
                <a:gd name="connsiteY3" fmla="*/ 529660 h 567119"/>
                <a:gd name="connsiteX4" fmla="*/ 242750 w 515562"/>
                <a:gd name="connsiteY4" fmla="*/ 562656 h 567119"/>
                <a:gd name="connsiteX5" fmla="*/ 208980 w 515562"/>
                <a:gd name="connsiteY5" fmla="*/ 574514 h 567119"/>
                <a:gd name="connsiteX6" fmla="*/ 191451 w 515562"/>
                <a:gd name="connsiteY6" fmla="*/ 563429 h 567119"/>
                <a:gd name="connsiteX7" fmla="*/ 179335 w 515562"/>
                <a:gd name="connsiteY7" fmla="*/ 575030 h 567119"/>
                <a:gd name="connsiteX8" fmla="*/ 146082 w 515562"/>
                <a:gd name="connsiteY8" fmla="*/ 578123 h 567119"/>
                <a:gd name="connsiteX9" fmla="*/ 158455 w 515562"/>
                <a:gd name="connsiteY9" fmla="*/ 561367 h 567119"/>
                <a:gd name="connsiteX10" fmla="*/ 139637 w 515562"/>
                <a:gd name="connsiteY10" fmla="*/ 521669 h 567119"/>
                <a:gd name="connsiteX11" fmla="*/ 142473 w 515562"/>
                <a:gd name="connsiteY11" fmla="*/ 493313 h 567119"/>
                <a:gd name="connsiteX12" fmla="*/ 120046 w 515562"/>
                <a:gd name="connsiteY12" fmla="*/ 491766 h 567119"/>
                <a:gd name="connsiteX13" fmla="*/ 119272 w 515562"/>
                <a:gd name="connsiteY13" fmla="*/ 466761 h 567119"/>
                <a:gd name="connsiteX14" fmla="*/ 108961 w 515562"/>
                <a:gd name="connsiteY14" fmla="*/ 446912 h 567119"/>
                <a:gd name="connsiteX15" fmla="*/ 93752 w 515562"/>
                <a:gd name="connsiteY15" fmla="*/ 440726 h 567119"/>
                <a:gd name="connsiteX16" fmla="*/ 67458 w 515562"/>
                <a:gd name="connsiteY16" fmla="*/ 380920 h 567119"/>
                <a:gd name="connsiteX17" fmla="*/ 50445 w 515562"/>
                <a:gd name="connsiteY17" fmla="*/ 307453 h 567119"/>
                <a:gd name="connsiteX18" fmla="*/ 13066 w 515562"/>
                <a:gd name="connsiteY18" fmla="*/ 274457 h 567119"/>
                <a:gd name="connsiteX19" fmla="*/ 315186 w 515562"/>
                <a:gd name="connsiteY19" fmla="*/ 13066 h 567119"/>
                <a:gd name="connsiteX20" fmla="*/ 337355 w 515562"/>
                <a:gd name="connsiteY20" fmla="*/ 41422 h 567119"/>
                <a:gd name="connsiteX21" fmla="*/ 325755 w 515562"/>
                <a:gd name="connsiteY21" fmla="*/ 57147 h 567119"/>
                <a:gd name="connsiteX22" fmla="*/ 299719 w 515562"/>
                <a:gd name="connsiteY22" fmla="*/ 68747 h 567119"/>
                <a:gd name="connsiteX23" fmla="*/ 288892 w 515562"/>
                <a:gd name="connsiteY23" fmla="*/ 87565 h 567119"/>
                <a:gd name="connsiteX24" fmla="*/ 350760 w 515562"/>
                <a:gd name="connsiteY24" fmla="*/ 146597 h 567119"/>
                <a:gd name="connsiteX25" fmla="*/ 345089 w 515562"/>
                <a:gd name="connsiteY25" fmla="*/ 197122 h 567119"/>
                <a:gd name="connsiteX26" fmla="*/ 372414 w 515562"/>
                <a:gd name="connsiteY26" fmla="*/ 233212 h 567119"/>
                <a:gd name="connsiteX27" fmla="*/ 402832 w 515562"/>
                <a:gd name="connsiteY27" fmla="*/ 250483 h 567119"/>
                <a:gd name="connsiteX28" fmla="*/ 407730 w 515562"/>
                <a:gd name="connsiteY28" fmla="*/ 271879 h 567119"/>
                <a:gd name="connsiteX29" fmla="*/ 425774 w 515562"/>
                <a:gd name="connsiteY29" fmla="*/ 296626 h 567119"/>
                <a:gd name="connsiteX30" fmla="*/ 447428 w 515562"/>
                <a:gd name="connsiteY30" fmla="*/ 303586 h 567119"/>
                <a:gd name="connsiteX31" fmla="*/ 468050 w 515562"/>
                <a:gd name="connsiteY31" fmla="*/ 294821 h 567119"/>
                <a:gd name="connsiteX32" fmla="*/ 505687 w 515562"/>
                <a:gd name="connsiteY32" fmla="*/ 311835 h 567119"/>
                <a:gd name="connsiteX33" fmla="*/ 517802 w 515562"/>
                <a:gd name="connsiteY33" fmla="*/ 337097 h 567119"/>
                <a:gd name="connsiteX34" fmla="*/ 495375 w 515562"/>
                <a:gd name="connsiteY34" fmla="*/ 390201 h 567119"/>
                <a:gd name="connsiteX35" fmla="*/ 465988 w 515562"/>
                <a:gd name="connsiteY35" fmla="*/ 408245 h 567119"/>
                <a:gd name="connsiteX36" fmla="*/ 434797 w 515562"/>
                <a:gd name="connsiteY36" fmla="*/ 409018 h 567119"/>
                <a:gd name="connsiteX37" fmla="*/ 430414 w 515562"/>
                <a:gd name="connsiteY37" fmla="*/ 419845 h 567119"/>
                <a:gd name="connsiteX38" fmla="*/ 396903 w 515562"/>
                <a:gd name="connsiteY38" fmla="*/ 437632 h 567119"/>
                <a:gd name="connsiteX39" fmla="*/ 388138 w 515562"/>
                <a:gd name="connsiteY39" fmla="*/ 456193 h 567119"/>
                <a:gd name="connsiteX40" fmla="*/ 375765 w 515562"/>
                <a:gd name="connsiteY40" fmla="*/ 453099 h 567119"/>
                <a:gd name="connsiteX41" fmla="*/ 363907 w 515562"/>
                <a:gd name="connsiteY41" fmla="*/ 462637 h 56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15562" h="567119">
                  <a:moveTo>
                    <a:pt x="363907" y="462637"/>
                  </a:moveTo>
                  <a:lnTo>
                    <a:pt x="269301" y="486611"/>
                  </a:lnTo>
                  <a:lnTo>
                    <a:pt x="263114" y="513162"/>
                  </a:lnTo>
                  <a:lnTo>
                    <a:pt x="268270" y="529660"/>
                  </a:lnTo>
                  <a:lnTo>
                    <a:pt x="242750" y="562656"/>
                  </a:lnTo>
                  <a:lnTo>
                    <a:pt x="208980" y="574514"/>
                  </a:lnTo>
                  <a:lnTo>
                    <a:pt x="191451" y="563429"/>
                  </a:lnTo>
                  <a:lnTo>
                    <a:pt x="179335" y="575030"/>
                  </a:lnTo>
                  <a:lnTo>
                    <a:pt x="146082" y="578123"/>
                  </a:lnTo>
                  <a:lnTo>
                    <a:pt x="158455" y="561367"/>
                  </a:lnTo>
                  <a:lnTo>
                    <a:pt x="139637" y="521669"/>
                  </a:lnTo>
                  <a:lnTo>
                    <a:pt x="142473" y="493313"/>
                  </a:lnTo>
                  <a:lnTo>
                    <a:pt x="120046" y="491766"/>
                  </a:lnTo>
                  <a:lnTo>
                    <a:pt x="119272" y="466761"/>
                  </a:lnTo>
                  <a:lnTo>
                    <a:pt x="108961" y="446912"/>
                  </a:lnTo>
                  <a:lnTo>
                    <a:pt x="93752" y="440726"/>
                  </a:lnTo>
                  <a:lnTo>
                    <a:pt x="67458" y="380920"/>
                  </a:lnTo>
                  <a:lnTo>
                    <a:pt x="50445" y="307453"/>
                  </a:lnTo>
                  <a:lnTo>
                    <a:pt x="13066" y="274457"/>
                  </a:lnTo>
                  <a:lnTo>
                    <a:pt x="315186" y="13066"/>
                  </a:lnTo>
                  <a:lnTo>
                    <a:pt x="337355" y="41422"/>
                  </a:lnTo>
                  <a:lnTo>
                    <a:pt x="325755" y="57147"/>
                  </a:lnTo>
                  <a:lnTo>
                    <a:pt x="299719" y="68747"/>
                  </a:lnTo>
                  <a:lnTo>
                    <a:pt x="288892" y="87565"/>
                  </a:lnTo>
                  <a:lnTo>
                    <a:pt x="350760" y="146597"/>
                  </a:lnTo>
                  <a:lnTo>
                    <a:pt x="345089" y="197122"/>
                  </a:lnTo>
                  <a:lnTo>
                    <a:pt x="372414" y="233212"/>
                  </a:lnTo>
                  <a:lnTo>
                    <a:pt x="402832" y="250483"/>
                  </a:lnTo>
                  <a:lnTo>
                    <a:pt x="407730" y="271879"/>
                  </a:lnTo>
                  <a:lnTo>
                    <a:pt x="425774" y="296626"/>
                  </a:lnTo>
                  <a:lnTo>
                    <a:pt x="447428" y="303586"/>
                  </a:lnTo>
                  <a:lnTo>
                    <a:pt x="468050" y="294821"/>
                  </a:lnTo>
                  <a:lnTo>
                    <a:pt x="505687" y="311835"/>
                  </a:lnTo>
                  <a:lnTo>
                    <a:pt x="517802" y="337097"/>
                  </a:lnTo>
                  <a:lnTo>
                    <a:pt x="495375" y="390201"/>
                  </a:lnTo>
                  <a:lnTo>
                    <a:pt x="465988" y="408245"/>
                  </a:lnTo>
                  <a:lnTo>
                    <a:pt x="434797" y="409018"/>
                  </a:lnTo>
                  <a:lnTo>
                    <a:pt x="430414" y="419845"/>
                  </a:lnTo>
                  <a:lnTo>
                    <a:pt x="396903" y="437632"/>
                  </a:lnTo>
                  <a:lnTo>
                    <a:pt x="388138" y="456193"/>
                  </a:lnTo>
                  <a:lnTo>
                    <a:pt x="375765" y="453099"/>
                  </a:lnTo>
                  <a:lnTo>
                    <a:pt x="363907" y="4626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9F3384A9-FE40-7946-B203-BA6F2113E57B}"/>
                </a:ext>
              </a:extLst>
            </p:cNvPr>
            <p:cNvSpPr/>
            <p:nvPr/>
          </p:nvSpPr>
          <p:spPr>
            <a:xfrm>
              <a:off x="5420292" y="4060952"/>
              <a:ext cx="541341" cy="360894"/>
            </a:xfrm>
            <a:custGeom>
              <a:avLst/>
              <a:gdLst>
                <a:gd name="connsiteX0" fmla="*/ 552345 w 541340"/>
                <a:gd name="connsiteY0" fmla="*/ 270848 h 360893"/>
                <a:gd name="connsiteX1" fmla="*/ 523731 w 541340"/>
                <a:gd name="connsiteY1" fmla="*/ 313639 h 360893"/>
                <a:gd name="connsiteX2" fmla="*/ 511358 w 541340"/>
                <a:gd name="connsiteY2" fmla="*/ 325239 h 360893"/>
                <a:gd name="connsiteX3" fmla="*/ 480682 w 541340"/>
                <a:gd name="connsiteY3" fmla="*/ 332715 h 360893"/>
                <a:gd name="connsiteX4" fmla="*/ 462379 w 541340"/>
                <a:gd name="connsiteY4" fmla="*/ 358236 h 360893"/>
                <a:gd name="connsiteX5" fmla="*/ 408245 w 541340"/>
                <a:gd name="connsiteY5" fmla="*/ 360555 h 360893"/>
                <a:gd name="connsiteX6" fmla="*/ 13582 w 541340"/>
                <a:gd name="connsiteY6" fmla="*/ 237851 h 360893"/>
                <a:gd name="connsiteX7" fmla="*/ 13066 w 541340"/>
                <a:gd name="connsiteY7" fmla="*/ 155104 h 360893"/>
                <a:gd name="connsiteX8" fmla="*/ 17191 w 541340"/>
                <a:gd name="connsiteY8" fmla="*/ 135255 h 360893"/>
                <a:gd name="connsiteX9" fmla="*/ 49156 w 541340"/>
                <a:gd name="connsiteY9" fmla="*/ 86792 h 360893"/>
                <a:gd name="connsiteX10" fmla="*/ 61271 w 541340"/>
                <a:gd name="connsiteY10" fmla="*/ 82667 h 360893"/>
                <a:gd name="connsiteX11" fmla="*/ 64880 w 541340"/>
                <a:gd name="connsiteY11" fmla="*/ 67458 h 360893"/>
                <a:gd name="connsiteX12" fmla="*/ 83441 w 541340"/>
                <a:gd name="connsiteY12" fmla="*/ 67200 h 360893"/>
                <a:gd name="connsiteX13" fmla="*/ 102001 w 541340"/>
                <a:gd name="connsiteY13" fmla="*/ 53022 h 360893"/>
                <a:gd name="connsiteX14" fmla="*/ 144277 w 541340"/>
                <a:gd name="connsiteY14" fmla="*/ 69520 h 360893"/>
                <a:gd name="connsiteX15" fmla="*/ 158970 w 541340"/>
                <a:gd name="connsiteY15" fmla="*/ 55858 h 360893"/>
                <a:gd name="connsiteX16" fmla="*/ 176500 w 541340"/>
                <a:gd name="connsiteY16" fmla="*/ 59467 h 360893"/>
                <a:gd name="connsiteX17" fmla="*/ 187069 w 541340"/>
                <a:gd name="connsiteY17" fmla="*/ 38329 h 360893"/>
                <a:gd name="connsiteX18" fmla="*/ 215682 w 541340"/>
                <a:gd name="connsiteY18" fmla="*/ 34978 h 360893"/>
                <a:gd name="connsiteX19" fmla="*/ 215167 w 541340"/>
                <a:gd name="connsiteY19" fmla="*/ 20284 h 360893"/>
                <a:gd name="connsiteX20" fmla="*/ 224705 w 541340"/>
                <a:gd name="connsiteY20" fmla="*/ 13066 h 360893"/>
                <a:gd name="connsiteX21" fmla="*/ 243781 w 541340"/>
                <a:gd name="connsiteY21" fmla="*/ 21831 h 360893"/>
                <a:gd name="connsiteX22" fmla="*/ 306679 w 541340"/>
                <a:gd name="connsiteY22" fmla="*/ 25182 h 360893"/>
                <a:gd name="connsiteX23" fmla="*/ 328333 w 541340"/>
                <a:gd name="connsiteY23" fmla="*/ 36009 h 360893"/>
                <a:gd name="connsiteX24" fmla="*/ 331684 w 541340"/>
                <a:gd name="connsiteY24" fmla="*/ 61271 h 360893"/>
                <a:gd name="connsiteX25" fmla="*/ 353080 w 541340"/>
                <a:gd name="connsiteY25" fmla="*/ 56374 h 360893"/>
                <a:gd name="connsiteX26" fmla="*/ 363391 w 541340"/>
                <a:gd name="connsiteY26" fmla="*/ 98134 h 360893"/>
                <a:gd name="connsiteX27" fmla="*/ 344058 w 541340"/>
                <a:gd name="connsiteY27" fmla="*/ 98392 h 360893"/>
                <a:gd name="connsiteX28" fmla="*/ 344831 w 541340"/>
                <a:gd name="connsiteY28" fmla="*/ 111796 h 360893"/>
                <a:gd name="connsiteX29" fmla="*/ 353338 w 541340"/>
                <a:gd name="connsiteY29" fmla="*/ 117725 h 360893"/>
                <a:gd name="connsiteX30" fmla="*/ 341222 w 541340"/>
                <a:gd name="connsiteY30" fmla="*/ 160002 h 360893"/>
                <a:gd name="connsiteX31" fmla="*/ 365711 w 541340"/>
                <a:gd name="connsiteY31" fmla="*/ 168766 h 360893"/>
                <a:gd name="connsiteX32" fmla="*/ 372156 w 541340"/>
                <a:gd name="connsiteY32" fmla="*/ 179851 h 360893"/>
                <a:gd name="connsiteX33" fmla="*/ 414690 w 541340"/>
                <a:gd name="connsiteY33" fmla="*/ 188100 h 360893"/>
                <a:gd name="connsiteX34" fmla="*/ 418299 w 541340"/>
                <a:gd name="connsiteY34" fmla="*/ 207949 h 360893"/>
                <a:gd name="connsiteX35" fmla="*/ 406698 w 541340"/>
                <a:gd name="connsiteY35" fmla="*/ 227798 h 360893"/>
                <a:gd name="connsiteX36" fmla="*/ 461606 w 541340"/>
                <a:gd name="connsiteY36" fmla="*/ 272136 h 360893"/>
                <a:gd name="connsiteX37" fmla="*/ 477846 w 541340"/>
                <a:gd name="connsiteY37" fmla="*/ 250483 h 360893"/>
                <a:gd name="connsiteX38" fmla="*/ 491250 w 541340"/>
                <a:gd name="connsiteY38" fmla="*/ 250483 h 360893"/>
                <a:gd name="connsiteX39" fmla="*/ 495891 w 541340"/>
                <a:gd name="connsiteY39" fmla="*/ 235532 h 360893"/>
                <a:gd name="connsiteX40" fmla="*/ 515482 w 541340"/>
                <a:gd name="connsiteY40" fmla="*/ 254092 h 360893"/>
                <a:gd name="connsiteX41" fmla="*/ 531980 w 541340"/>
                <a:gd name="connsiteY41" fmla="*/ 239656 h 360893"/>
                <a:gd name="connsiteX42" fmla="*/ 552345 w 541340"/>
                <a:gd name="connsiteY42" fmla="*/ 270848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41340" h="360893">
                  <a:moveTo>
                    <a:pt x="552345" y="270848"/>
                  </a:moveTo>
                  <a:lnTo>
                    <a:pt x="523731" y="313639"/>
                  </a:lnTo>
                  <a:lnTo>
                    <a:pt x="511358" y="325239"/>
                  </a:lnTo>
                  <a:lnTo>
                    <a:pt x="480682" y="332715"/>
                  </a:lnTo>
                  <a:lnTo>
                    <a:pt x="462379" y="358236"/>
                  </a:lnTo>
                  <a:lnTo>
                    <a:pt x="408245" y="360555"/>
                  </a:lnTo>
                  <a:lnTo>
                    <a:pt x="13582" y="237851"/>
                  </a:lnTo>
                  <a:lnTo>
                    <a:pt x="13066" y="155104"/>
                  </a:lnTo>
                  <a:lnTo>
                    <a:pt x="17191" y="135255"/>
                  </a:lnTo>
                  <a:lnTo>
                    <a:pt x="49156" y="86792"/>
                  </a:lnTo>
                  <a:lnTo>
                    <a:pt x="61271" y="82667"/>
                  </a:lnTo>
                  <a:lnTo>
                    <a:pt x="64880" y="67458"/>
                  </a:lnTo>
                  <a:lnTo>
                    <a:pt x="83441" y="67200"/>
                  </a:lnTo>
                  <a:lnTo>
                    <a:pt x="102001" y="53022"/>
                  </a:lnTo>
                  <a:lnTo>
                    <a:pt x="144277" y="69520"/>
                  </a:lnTo>
                  <a:lnTo>
                    <a:pt x="158970" y="55858"/>
                  </a:lnTo>
                  <a:lnTo>
                    <a:pt x="176500" y="59467"/>
                  </a:lnTo>
                  <a:lnTo>
                    <a:pt x="187069" y="38329"/>
                  </a:lnTo>
                  <a:lnTo>
                    <a:pt x="215682" y="34978"/>
                  </a:lnTo>
                  <a:lnTo>
                    <a:pt x="215167" y="20284"/>
                  </a:lnTo>
                  <a:lnTo>
                    <a:pt x="224705" y="13066"/>
                  </a:lnTo>
                  <a:lnTo>
                    <a:pt x="243781" y="21831"/>
                  </a:lnTo>
                  <a:lnTo>
                    <a:pt x="306679" y="25182"/>
                  </a:lnTo>
                  <a:lnTo>
                    <a:pt x="328333" y="36009"/>
                  </a:lnTo>
                  <a:lnTo>
                    <a:pt x="331684" y="61271"/>
                  </a:lnTo>
                  <a:lnTo>
                    <a:pt x="353080" y="56374"/>
                  </a:lnTo>
                  <a:lnTo>
                    <a:pt x="363391" y="98134"/>
                  </a:lnTo>
                  <a:lnTo>
                    <a:pt x="344058" y="98392"/>
                  </a:lnTo>
                  <a:lnTo>
                    <a:pt x="344831" y="111796"/>
                  </a:lnTo>
                  <a:lnTo>
                    <a:pt x="353338" y="117725"/>
                  </a:lnTo>
                  <a:lnTo>
                    <a:pt x="341222" y="160002"/>
                  </a:lnTo>
                  <a:lnTo>
                    <a:pt x="365711" y="168766"/>
                  </a:lnTo>
                  <a:lnTo>
                    <a:pt x="372156" y="179851"/>
                  </a:lnTo>
                  <a:lnTo>
                    <a:pt x="414690" y="188100"/>
                  </a:lnTo>
                  <a:lnTo>
                    <a:pt x="418299" y="207949"/>
                  </a:lnTo>
                  <a:lnTo>
                    <a:pt x="406698" y="227798"/>
                  </a:lnTo>
                  <a:lnTo>
                    <a:pt x="461606" y="272136"/>
                  </a:lnTo>
                  <a:lnTo>
                    <a:pt x="477846" y="250483"/>
                  </a:lnTo>
                  <a:lnTo>
                    <a:pt x="491250" y="250483"/>
                  </a:lnTo>
                  <a:lnTo>
                    <a:pt x="495891" y="235532"/>
                  </a:lnTo>
                  <a:lnTo>
                    <a:pt x="515482" y="254092"/>
                  </a:lnTo>
                  <a:lnTo>
                    <a:pt x="531980" y="239656"/>
                  </a:lnTo>
                  <a:lnTo>
                    <a:pt x="552345" y="2708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644A6AF9-5EE3-794E-8BD7-90666E4AF927}"/>
                </a:ext>
              </a:extLst>
            </p:cNvPr>
            <p:cNvSpPr/>
            <p:nvPr/>
          </p:nvSpPr>
          <p:spPr>
            <a:xfrm>
              <a:off x="2881918" y="4079255"/>
              <a:ext cx="541341" cy="386672"/>
            </a:xfrm>
            <a:custGeom>
              <a:avLst/>
              <a:gdLst>
                <a:gd name="connsiteX0" fmla="*/ 377827 w 541340"/>
                <a:gd name="connsiteY0" fmla="*/ 276519 h 386672"/>
                <a:gd name="connsiteX1" fmla="*/ 265692 w 541340"/>
                <a:gd name="connsiteY1" fmla="*/ 331426 h 386672"/>
                <a:gd name="connsiteX2" fmla="*/ 203051 w 541340"/>
                <a:gd name="connsiteY2" fmla="*/ 350244 h 386672"/>
                <a:gd name="connsiteX3" fmla="*/ 157166 w 541340"/>
                <a:gd name="connsiteY3" fmla="*/ 384271 h 386672"/>
                <a:gd name="connsiteX4" fmla="*/ 137575 w 541340"/>
                <a:gd name="connsiteY4" fmla="*/ 365453 h 386672"/>
                <a:gd name="connsiteX5" fmla="*/ 156393 w 541340"/>
                <a:gd name="connsiteY5" fmla="*/ 348182 h 386672"/>
                <a:gd name="connsiteX6" fmla="*/ 141442 w 541340"/>
                <a:gd name="connsiteY6" fmla="*/ 330911 h 386672"/>
                <a:gd name="connsiteX7" fmla="*/ 120819 w 541340"/>
                <a:gd name="connsiteY7" fmla="*/ 348955 h 386672"/>
                <a:gd name="connsiteX8" fmla="*/ 13066 w 541340"/>
                <a:gd name="connsiteY8" fmla="*/ 242492 h 386672"/>
                <a:gd name="connsiteX9" fmla="*/ 39876 w 541340"/>
                <a:gd name="connsiteY9" fmla="*/ 219034 h 386672"/>
                <a:gd name="connsiteX10" fmla="*/ 49671 w 541340"/>
                <a:gd name="connsiteY10" fmla="*/ 224447 h 386672"/>
                <a:gd name="connsiteX11" fmla="*/ 80605 w 541340"/>
                <a:gd name="connsiteY11" fmla="*/ 213362 h 386672"/>
                <a:gd name="connsiteX12" fmla="*/ 152784 w 541340"/>
                <a:gd name="connsiteY12" fmla="*/ 169540 h 386672"/>
                <a:gd name="connsiteX13" fmla="*/ 159229 w 541340"/>
                <a:gd name="connsiteY13" fmla="*/ 156135 h 386672"/>
                <a:gd name="connsiteX14" fmla="*/ 132677 w 541340"/>
                <a:gd name="connsiteY14" fmla="*/ 112570 h 386672"/>
                <a:gd name="connsiteX15" fmla="*/ 157166 w 541340"/>
                <a:gd name="connsiteY15" fmla="*/ 72614 h 386672"/>
                <a:gd name="connsiteX16" fmla="*/ 203825 w 541340"/>
                <a:gd name="connsiteY16" fmla="*/ 84472 h 386672"/>
                <a:gd name="connsiteX17" fmla="*/ 204340 w 541340"/>
                <a:gd name="connsiteY17" fmla="*/ 109219 h 386672"/>
                <a:gd name="connsiteX18" fmla="*/ 230892 w 541340"/>
                <a:gd name="connsiteY18" fmla="*/ 115663 h 386672"/>
                <a:gd name="connsiteX19" fmla="*/ 237336 w 541340"/>
                <a:gd name="connsiteY19" fmla="*/ 132677 h 386672"/>
                <a:gd name="connsiteX20" fmla="*/ 251514 w 541340"/>
                <a:gd name="connsiteY20" fmla="*/ 123655 h 386672"/>
                <a:gd name="connsiteX21" fmla="*/ 252803 w 541340"/>
                <a:gd name="connsiteY21" fmla="*/ 113859 h 386672"/>
                <a:gd name="connsiteX22" fmla="*/ 268012 w 541340"/>
                <a:gd name="connsiteY22" fmla="*/ 107930 h 386672"/>
                <a:gd name="connsiteX23" fmla="*/ 290439 w 541340"/>
                <a:gd name="connsiteY23" fmla="*/ 113085 h 386672"/>
                <a:gd name="connsiteX24" fmla="*/ 389169 w 541340"/>
                <a:gd name="connsiteY24" fmla="*/ 46320 h 386672"/>
                <a:gd name="connsiteX25" fmla="*/ 439437 w 541340"/>
                <a:gd name="connsiteY25" fmla="*/ 19768 h 386672"/>
                <a:gd name="connsiteX26" fmla="*/ 470628 w 541340"/>
                <a:gd name="connsiteY26" fmla="*/ 13066 h 386672"/>
                <a:gd name="connsiteX27" fmla="*/ 489704 w 541340"/>
                <a:gd name="connsiteY27" fmla="*/ 29564 h 386672"/>
                <a:gd name="connsiteX28" fmla="*/ 490735 w 541340"/>
                <a:gd name="connsiteY28" fmla="*/ 60498 h 386672"/>
                <a:gd name="connsiteX29" fmla="*/ 501820 w 541340"/>
                <a:gd name="connsiteY29" fmla="*/ 73387 h 386672"/>
                <a:gd name="connsiteX30" fmla="*/ 547447 w 541340"/>
                <a:gd name="connsiteY30" fmla="*/ 191193 h 386672"/>
                <a:gd name="connsiteX31" fmla="*/ 462895 w 541340"/>
                <a:gd name="connsiteY31" fmla="*/ 249710 h 386672"/>
                <a:gd name="connsiteX32" fmla="*/ 377827 w 541340"/>
                <a:gd name="connsiteY32" fmla="*/ 276519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41340" h="386672">
                  <a:moveTo>
                    <a:pt x="377827" y="276519"/>
                  </a:moveTo>
                  <a:lnTo>
                    <a:pt x="265692" y="331426"/>
                  </a:lnTo>
                  <a:lnTo>
                    <a:pt x="203051" y="350244"/>
                  </a:lnTo>
                  <a:lnTo>
                    <a:pt x="157166" y="384271"/>
                  </a:lnTo>
                  <a:lnTo>
                    <a:pt x="137575" y="365453"/>
                  </a:lnTo>
                  <a:lnTo>
                    <a:pt x="156393" y="348182"/>
                  </a:lnTo>
                  <a:lnTo>
                    <a:pt x="141442" y="330911"/>
                  </a:lnTo>
                  <a:lnTo>
                    <a:pt x="120819" y="348955"/>
                  </a:lnTo>
                  <a:lnTo>
                    <a:pt x="13066" y="242492"/>
                  </a:lnTo>
                  <a:lnTo>
                    <a:pt x="39876" y="219034"/>
                  </a:lnTo>
                  <a:lnTo>
                    <a:pt x="49671" y="224447"/>
                  </a:lnTo>
                  <a:lnTo>
                    <a:pt x="80605" y="213362"/>
                  </a:lnTo>
                  <a:lnTo>
                    <a:pt x="152784" y="169540"/>
                  </a:lnTo>
                  <a:lnTo>
                    <a:pt x="159229" y="156135"/>
                  </a:lnTo>
                  <a:lnTo>
                    <a:pt x="132677" y="112570"/>
                  </a:lnTo>
                  <a:lnTo>
                    <a:pt x="157166" y="72614"/>
                  </a:lnTo>
                  <a:lnTo>
                    <a:pt x="203825" y="84472"/>
                  </a:lnTo>
                  <a:lnTo>
                    <a:pt x="204340" y="109219"/>
                  </a:lnTo>
                  <a:lnTo>
                    <a:pt x="230892" y="115663"/>
                  </a:lnTo>
                  <a:lnTo>
                    <a:pt x="237336" y="132677"/>
                  </a:lnTo>
                  <a:lnTo>
                    <a:pt x="251514" y="123655"/>
                  </a:lnTo>
                  <a:lnTo>
                    <a:pt x="252803" y="113859"/>
                  </a:lnTo>
                  <a:lnTo>
                    <a:pt x="268012" y="107930"/>
                  </a:lnTo>
                  <a:lnTo>
                    <a:pt x="290439" y="113085"/>
                  </a:lnTo>
                  <a:lnTo>
                    <a:pt x="389169" y="46320"/>
                  </a:lnTo>
                  <a:lnTo>
                    <a:pt x="439437" y="19768"/>
                  </a:lnTo>
                  <a:lnTo>
                    <a:pt x="470628" y="13066"/>
                  </a:lnTo>
                  <a:lnTo>
                    <a:pt x="489704" y="29564"/>
                  </a:lnTo>
                  <a:lnTo>
                    <a:pt x="490735" y="60498"/>
                  </a:lnTo>
                  <a:lnTo>
                    <a:pt x="501820" y="73387"/>
                  </a:lnTo>
                  <a:lnTo>
                    <a:pt x="547447" y="191193"/>
                  </a:lnTo>
                  <a:lnTo>
                    <a:pt x="462895" y="249710"/>
                  </a:lnTo>
                  <a:lnTo>
                    <a:pt x="377827" y="2765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7F4786D6-E1A3-484D-B950-977DF7CAFF8C}"/>
                </a:ext>
              </a:extLst>
            </p:cNvPr>
            <p:cNvSpPr/>
            <p:nvPr/>
          </p:nvSpPr>
          <p:spPr>
            <a:xfrm>
              <a:off x="4477843" y="4087246"/>
              <a:ext cx="180447" cy="180447"/>
            </a:xfrm>
            <a:custGeom>
              <a:avLst/>
              <a:gdLst>
                <a:gd name="connsiteX0" fmla="*/ 179336 w 180446"/>
                <a:gd name="connsiteY0" fmla="*/ 98134 h 180446"/>
                <a:gd name="connsiteX1" fmla="*/ 149949 w 180446"/>
                <a:gd name="connsiteY1" fmla="*/ 127006 h 180446"/>
                <a:gd name="connsiteX2" fmla="*/ 96588 w 180446"/>
                <a:gd name="connsiteY2" fmla="*/ 160259 h 180446"/>
                <a:gd name="connsiteX3" fmla="*/ 59725 w 180446"/>
                <a:gd name="connsiteY3" fmla="*/ 168508 h 180446"/>
                <a:gd name="connsiteX4" fmla="*/ 24667 w 180446"/>
                <a:gd name="connsiteY4" fmla="*/ 139895 h 180446"/>
                <a:gd name="connsiteX5" fmla="*/ 44258 w 180446"/>
                <a:gd name="connsiteY5" fmla="*/ 96330 h 180446"/>
                <a:gd name="connsiteX6" fmla="*/ 13066 w 180446"/>
                <a:gd name="connsiteY6" fmla="*/ 43227 h 180446"/>
                <a:gd name="connsiteX7" fmla="*/ 65912 w 180446"/>
                <a:gd name="connsiteY7" fmla="*/ 13066 h 180446"/>
                <a:gd name="connsiteX8" fmla="*/ 87050 w 180446"/>
                <a:gd name="connsiteY8" fmla="*/ 14871 h 180446"/>
                <a:gd name="connsiteX9" fmla="*/ 97877 w 180446"/>
                <a:gd name="connsiteY9" fmla="*/ 33947 h 180446"/>
                <a:gd name="connsiteX10" fmla="*/ 136028 w 180446"/>
                <a:gd name="connsiteY10" fmla="*/ 65654 h 180446"/>
                <a:gd name="connsiteX11" fmla="*/ 179336 w 180446"/>
                <a:gd name="connsiteY11" fmla="*/ 98134 h 180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446" h="180446">
                  <a:moveTo>
                    <a:pt x="179336" y="98134"/>
                  </a:moveTo>
                  <a:lnTo>
                    <a:pt x="149949" y="127006"/>
                  </a:lnTo>
                  <a:lnTo>
                    <a:pt x="96588" y="160259"/>
                  </a:lnTo>
                  <a:lnTo>
                    <a:pt x="59725" y="168508"/>
                  </a:lnTo>
                  <a:lnTo>
                    <a:pt x="24667" y="139895"/>
                  </a:lnTo>
                  <a:lnTo>
                    <a:pt x="44258" y="96330"/>
                  </a:lnTo>
                  <a:lnTo>
                    <a:pt x="13066" y="43227"/>
                  </a:lnTo>
                  <a:lnTo>
                    <a:pt x="65912" y="13066"/>
                  </a:lnTo>
                  <a:lnTo>
                    <a:pt x="87050" y="14871"/>
                  </a:lnTo>
                  <a:lnTo>
                    <a:pt x="97877" y="33947"/>
                  </a:lnTo>
                  <a:lnTo>
                    <a:pt x="136028" y="65654"/>
                  </a:lnTo>
                  <a:lnTo>
                    <a:pt x="179336" y="981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50B42068-C7E0-5240-A4FB-23D65867AC9D}"/>
                </a:ext>
              </a:extLst>
            </p:cNvPr>
            <p:cNvSpPr/>
            <p:nvPr/>
          </p:nvSpPr>
          <p:spPr>
            <a:xfrm>
              <a:off x="4323948" y="4126429"/>
              <a:ext cx="567119" cy="489785"/>
            </a:xfrm>
            <a:custGeom>
              <a:avLst/>
              <a:gdLst>
                <a:gd name="connsiteX0" fmla="*/ 321115 w 567119"/>
                <a:gd name="connsiteY0" fmla="*/ 448459 h 489784"/>
                <a:gd name="connsiteX1" fmla="*/ 295595 w 567119"/>
                <a:gd name="connsiteY1" fmla="*/ 415721 h 489784"/>
                <a:gd name="connsiteX2" fmla="*/ 276261 w 567119"/>
                <a:gd name="connsiteY2" fmla="*/ 433765 h 489784"/>
                <a:gd name="connsiteX3" fmla="*/ 253061 w 567119"/>
                <a:gd name="connsiteY3" fmla="*/ 438148 h 489784"/>
                <a:gd name="connsiteX4" fmla="*/ 240172 w 567119"/>
                <a:gd name="connsiteY4" fmla="*/ 427063 h 489784"/>
                <a:gd name="connsiteX5" fmla="*/ 228829 w 567119"/>
                <a:gd name="connsiteY5" fmla="*/ 437632 h 489784"/>
                <a:gd name="connsiteX6" fmla="*/ 221869 w 567119"/>
                <a:gd name="connsiteY6" fmla="*/ 381952 h 489784"/>
                <a:gd name="connsiteX7" fmla="*/ 200989 w 567119"/>
                <a:gd name="connsiteY7" fmla="*/ 396387 h 489784"/>
                <a:gd name="connsiteX8" fmla="*/ 195833 w 567119"/>
                <a:gd name="connsiteY8" fmla="*/ 373445 h 489784"/>
                <a:gd name="connsiteX9" fmla="*/ 175984 w 567119"/>
                <a:gd name="connsiteY9" fmla="*/ 360298 h 489784"/>
                <a:gd name="connsiteX10" fmla="*/ 162322 w 567119"/>
                <a:gd name="connsiteY10" fmla="*/ 387623 h 489784"/>
                <a:gd name="connsiteX11" fmla="*/ 145308 w 567119"/>
                <a:gd name="connsiteY11" fmla="*/ 391747 h 489784"/>
                <a:gd name="connsiteX12" fmla="*/ 101227 w 567119"/>
                <a:gd name="connsiteY12" fmla="*/ 351791 h 489784"/>
                <a:gd name="connsiteX13" fmla="*/ 90916 w 567119"/>
                <a:gd name="connsiteY13" fmla="*/ 367258 h 489784"/>
                <a:gd name="connsiteX14" fmla="*/ 69262 w 567119"/>
                <a:gd name="connsiteY14" fmla="*/ 374476 h 489784"/>
                <a:gd name="connsiteX15" fmla="*/ 73903 w 567119"/>
                <a:gd name="connsiteY15" fmla="*/ 393552 h 489784"/>
                <a:gd name="connsiteX16" fmla="*/ 48382 w 567119"/>
                <a:gd name="connsiteY16" fmla="*/ 432735 h 489784"/>
                <a:gd name="connsiteX17" fmla="*/ 13066 w 567119"/>
                <a:gd name="connsiteY17" fmla="*/ 437117 h 489784"/>
                <a:gd name="connsiteX18" fmla="*/ 178562 w 567119"/>
                <a:gd name="connsiteY18" fmla="*/ 100712 h 489784"/>
                <a:gd name="connsiteX19" fmla="*/ 213620 w 567119"/>
                <a:gd name="connsiteY19" fmla="*/ 129326 h 489784"/>
                <a:gd name="connsiteX20" fmla="*/ 250483 w 567119"/>
                <a:gd name="connsiteY20" fmla="*/ 121077 h 489784"/>
                <a:gd name="connsiteX21" fmla="*/ 303844 w 567119"/>
                <a:gd name="connsiteY21" fmla="*/ 87823 h 489784"/>
                <a:gd name="connsiteX22" fmla="*/ 333231 w 567119"/>
                <a:gd name="connsiteY22" fmla="*/ 58952 h 489784"/>
                <a:gd name="connsiteX23" fmla="*/ 351533 w 567119"/>
                <a:gd name="connsiteY23" fmla="*/ 63334 h 489784"/>
                <a:gd name="connsiteX24" fmla="*/ 357720 w 567119"/>
                <a:gd name="connsiteY24" fmla="*/ 53538 h 489784"/>
                <a:gd name="connsiteX25" fmla="*/ 351533 w 567119"/>
                <a:gd name="connsiteY25" fmla="*/ 30853 h 489784"/>
                <a:gd name="connsiteX26" fmla="*/ 365453 w 567119"/>
                <a:gd name="connsiteY26" fmla="*/ 32142 h 489784"/>
                <a:gd name="connsiteX27" fmla="*/ 375765 w 567119"/>
                <a:gd name="connsiteY27" fmla="*/ 13066 h 489784"/>
                <a:gd name="connsiteX28" fmla="*/ 392263 w 567119"/>
                <a:gd name="connsiteY28" fmla="*/ 13324 h 489784"/>
                <a:gd name="connsiteX29" fmla="*/ 462379 w 567119"/>
                <a:gd name="connsiteY29" fmla="*/ 186038 h 489784"/>
                <a:gd name="connsiteX30" fmla="*/ 481713 w 567119"/>
                <a:gd name="connsiteY30" fmla="*/ 201247 h 489784"/>
                <a:gd name="connsiteX31" fmla="*/ 483775 w 567119"/>
                <a:gd name="connsiteY31" fmla="*/ 230634 h 489784"/>
                <a:gd name="connsiteX32" fmla="*/ 528887 w 567119"/>
                <a:gd name="connsiteY32" fmla="*/ 235016 h 489784"/>
                <a:gd name="connsiteX33" fmla="*/ 546416 w 567119"/>
                <a:gd name="connsiteY33" fmla="*/ 266723 h 489784"/>
                <a:gd name="connsiteX34" fmla="*/ 568843 w 567119"/>
                <a:gd name="connsiteY34" fmla="*/ 277808 h 489784"/>
                <a:gd name="connsiteX35" fmla="*/ 490220 w 567119"/>
                <a:gd name="connsiteY35" fmla="*/ 488673 h 489784"/>
                <a:gd name="connsiteX36" fmla="*/ 430156 w 567119"/>
                <a:gd name="connsiteY36" fmla="*/ 459286 h 489784"/>
                <a:gd name="connsiteX37" fmla="*/ 413658 w 567119"/>
                <a:gd name="connsiteY37" fmla="*/ 479393 h 489784"/>
                <a:gd name="connsiteX38" fmla="*/ 394325 w 567119"/>
                <a:gd name="connsiteY38" fmla="*/ 472433 h 489784"/>
                <a:gd name="connsiteX39" fmla="*/ 378084 w 567119"/>
                <a:gd name="connsiteY39" fmla="*/ 478362 h 489784"/>
                <a:gd name="connsiteX40" fmla="*/ 321115 w 567119"/>
                <a:gd name="connsiteY40" fmla="*/ 448459 h 4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67119" h="489784">
                  <a:moveTo>
                    <a:pt x="321115" y="448459"/>
                  </a:moveTo>
                  <a:lnTo>
                    <a:pt x="295595" y="415721"/>
                  </a:lnTo>
                  <a:lnTo>
                    <a:pt x="276261" y="433765"/>
                  </a:lnTo>
                  <a:lnTo>
                    <a:pt x="253061" y="438148"/>
                  </a:lnTo>
                  <a:lnTo>
                    <a:pt x="240172" y="427063"/>
                  </a:lnTo>
                  <a:lnTo>
                    <a:pt x="228829" y="437632"/>
                  </a:lnTo>
                  <a:lnTo>
                    <a:pt x="221869" y="381952"/>
                  </a:lnTo>
                  <a:lnTo>
                    <a:pt x="200989" y="396387"/>
                  </a:lnTo>
                  <a:lnTo>
                    <a:pt x="195833" y="373445"/>
                  </a:lnTo>
                  <a:lnTo>
                    <a:pt x="175984" y="360298"/>
                  </a:lnTo>
                  <a:lnTo>
                    <a:pt x="162322" y="387623"/>
                  </a:lnTo>
                  <a:lnTo>
                    <a:pt x="145308" y="391747"/>
                  </a:lnTo>
                  <a:lnTo>
                    <a:pt x="101227" y="351791"/>
                  </a:lnTo>
                  <a:lnTo>
                    <a:pt x="90916" y="367258"/>
                  </a:lnTo>
                  <a:lnTo>
                    <a:pt x="69262" y="374476"/>
                  </a:lnTo>
                  <a:lnTo>
                    <a:pt x="73903" y="393552"/>
                  </a:lnTo>
                  <a:lnTo>
                    <a:pt x="48382" y="432735"/>
                  </a:lnTo>
                  <a:lnTo>
                    <a:pt x="13066" y="437117"/>
                  </a:lnTo>
                  <a:lnTo>
                    <a:pt x="178562" y="100712"/>
                  </a:lnTo>
                  <a:lnTo>
                    <a:pt x="213620" y="129326"/>
                  </a:lnTo>
                  <a:lnTo>
                    <a:pt x="250483" y="121077"/>
                  </a:lnTo>
                  <a:lnTo>
                    <a:pt x="303844" y="87823"/>
                  </a:lnTo>
                  <a:lnTo>
                    <a:pt x="333231" y="58952"/>
                  </a:lnTo>
                  <a:lnTo>
                    <a:pt x="351533" y="63334"/>
                  </a:lnTo>
                  <a:lnTo>
                    <a:pt x="357720" y="53538"/>
                  </a:lnTo>
                  <a:lnTo>
                    <a:pt x="351533" y="30853"/>
                  </a:lnTo>
                  <a:lnTo>
                    <a:pt x="365453" y="32142"/>
                  </a:lnTo>
                  <a:lnTo>
                    <a:pt x="375765" y="13066"/>
                  </a:lnTo>
                  <a:lnTo>
                    <a:pt x="392263" y="13324"/>
                  </a:lnTo>
                  <a:lnTo>
                    <a:pt x="462379" y="186038"/>
                  </a:lnTo>
                  <a:lnTo>
                    <a:pt x="481713" y="201247"/>
                  </a:lnTo>
                  <a:lnTo>
                    <a:pt x="483775" y="230634"/>
                  </a:lnTo>
                  <a:lnTo>
                    <a:pt x="528887" y="235016"/>
                  </a:lnTo>
                  <a:lnTo>
                    <a:pt x="546416" y="266723"/>
                  </a:lnTo>
                  <a:lnTo>
                    <a:pt x="568843" y="277808"/>
                  </a:lnTo>
                  <a:lnTo>
                    <a:pt x="490220" y="488673"/>
                  </a:lnTo>
                  <a:lnTo>
                    <a:pt x="430156" y="459286"/>
                  </a:lnTo>
                  <a:lnTo>
                    <a:pt x="413658" y="479393"/>
                  </a:lnTo>
                  <a:lnTo>
                    <a:pt x="394325" y="472433"/>
                  </a:lnTo>
                  <a:lnTo>
                    <a:pt x="378084" y="478362"/>
                  </a:lnTo>
                  <a:lnTo>
                    <a:pt x="321115" y="4484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00095B8A-D69E-1A4F-9510-A511CB4D6B60}"/>
                </a:ext>
              </a:extLst>
            </p:cNvPr>
            <p:cNvSpPr/>
            <p:nvPr/>
          </p:nvSpPr>
          <p:spPr>
            <a:xfrm>
              <a:off x="3568906" y="4146536"/>
              <a:ext cx="386672" cy="360894"/>
            </a:xfrm>
            <a:custGeom>
              <a:avLst/>
              <a:gdLst>
                <a:gd name="connsiteX0" fmla="*/ 228829 w 386672"/>
                <a:gd name="connsiteY0" fmla="*/ 185780 h 360893"/>
                <a:gd name="connsiteX1" fmla="*/ 214136 w 386672"/>
                <a:gd name="connsiteY1" fmla="*/ 128037 h 360893"/>
                <a:gd name="connsiteX2" fmla="*/ 143246 w 386672"/>
                <a:gd name="connsiteY2" fmla="*/ 158197 h 360893"/>
                <a:gd name="connsiteX3" fmla="*/ 151752 w 386672"/>
                <a:gd name="connsiteY3" fmla="*/ 174695 h 360893"/>
                <a:gd name="connsiteX4" fmla="*/ 172633 w 386672"/>
                <a:gd name="connsiteY4" fmla="*/ 168508 h 360893"/>
                <a:gd name="connsiteX5" fmla="*/ 193513 w 386672"/>
                <a:gd name="connsiteY5" fmla="*/ 187069 h 360893"/>
                <a:gd name="connsiteX6" fmla="*/ 344573 w 386672"/>
                <a:gd name="connsiteY6" fmla="*/ 211558 h 360893"/>
                <a:gd name="connsiteX7" fmla="*/ 340964 w 386672"/>
                <a:gd name="connsiteY7" fmla="*/ 171344 h 360893"/>
                <a:gd name="connsiteX8" fmla="*/ 347666 w 386672"/>
                <a:gd name="connsiteY8" fmla="*/ 160775 h 360893"/>
                <a:gd name="connsiteX9" fmla="*/ 309515 w 386672"/>
                <a:gd name="connsiteY9" fmla="*/ 121335 h 360893"/>
                <a:gd name="connsiteX10" fmla="*/ 243781 w 386672"/>
                <a:gd name="connsiteY10" fmla="*/ 141957 h 360893"/>
                <a:gd name="connsiteX11" fmla="*/ 240172 w 386672"/>
                <a:gd name="connsiteY11" fmla="*/ 167735 h 360893"/>
                <a:gd name="connsiteX12" fmla="*/ 243523 w 386672"/>
                <a:gd name="connsiteY12" fmla="*/ 181655 h 360893"/>
                <a:gd name="connsiteX13" fmla="*/ 253576 w 386672"/>
                <a:gd name="connsiteY13" fmla="*/ 180366 h 360893"/>
                <a:gd name="connsiteX14" fmla="*/ 251772 w 386672"/>
                <a:gd name="connsiteY14" fmla="*/ 210269 h 360893"/>
                <a:gd name="connsiteX15" fmla="*/ 267754 w 386672"/>
                <a:gd name="connsiteY15" fmla="*/ 212847 h 360893"/>
                <a:gd name="connsiteX16" fmla="*/ 290181 w 386672"/>
                <a:gd name="connsiteY16" fmla="*/ 233212 h 360893"/>
                <a:gd name="connsiteX17" fmla="*/ 314155 w 386672"/>
                <a:gd name="connsiteY17" fmla="*/ 237852 h 360893"/>
                <a:gd name="connsiteX18" fmla="*/ 329879 w 386672"/>
                <a:gd name="connsiteY18" fmla="*/ 233727 h 360893"/>
                <a:gd name="connsiteX19" fmla="*/ 135770 w 386672"/>
                <a:gd name="connsiteY19" fmla="*/ 348440 h 360893"/>
                <a:gd name="connsiteX20" fmla="*/ 121592 w 386672"/>
                <a:gd name="connsiteY20" fmla="*/ 344831 h 360893"/>
                <a:gd name="connsiteX21" fmla="*/ 108703 w 386672"/>
                <a:gd name="connsiteY21" fmla="*/ 361329 h 360893"/>
                <a:gd name="connsiteX22" fmla="*/ 96072 w 386672"/>
                <a:gd name="connsiteY22" fmla="*/ 363133 h 360893"/>
                <a:gd name="connsiteX23" fmla="*/ 89369 w 386672"/>
                <a:gd name="connsiteY23" fmla="*/ 349213 h 360893"/>
                <a:gd name="connsiteX24" fmla="*/ 74160 w 386672"/>
                <a:gd name="connsiteY24" fmla="*/ 223931 h 360893"/>
                <a:gd name="connsiteX25" fmla="*/ 13066 w 386672"/>
                <a:gd name="connsiteY25" fmla="*/ 136801 h 360893"/>
                <a:gd name="connsiteX26" fmla="*/ 13066 w 386672"/>
                <a:gd name="connsiteY26" fmla="*/ 98134 h 360893"/>
                <a:gd name="connsiteX27" fmla="*/ 64623 w 386672"/>
                <a:gd name="connsiteY27" fmla="*/ 59467 h 360893"/>
                <a:gd name="connsiteX28" fmla="*/ 112828 w 386672"/>
                <a:gd name="connsiteY28" fmla="*/ 50702 h 360893"/>
                <a:gd name="connsiteX29" fmla="*/ 177273 w 386672"/>
                <a:gd name="connsiteY29" fmla="*/ 13066 h 360893"/>
                <a:gd name="connsiteX30" fmla="*/ 375765 w 386672"/>
                <a:gd name="connsiteY30" fmla="*/ 114632 h 360893"/>
                <a:gd name="connsiteX31" fmla="*/ 392521 w 386672"/>
                <a:gd name="connsiteY31" fmla="*/ 138864 h 360893"/>
                <a:gd name="connsiteX32" fmla="*/ 389427 w 386672"/>
                <a:gd name="connsiteY32" fmla="*/ 236563 h 360893"/>
                <a:gd name="connsiteX33" fmla="*/ 359782 w 386672"/>
                <a:gd name="connsiteY33" fmla="*/ 249194 h 360893"/>
                <a:gd name="connsiteX34" fmla="*/ 322404 w 386672"/>
                <a:gd name="connsiteY34" fmla="*/ 309257 h 360893"/>
                <a:gd name="connsiteX35" fmla="*/ 290697 w 386672"/>
                <a:gd name="connsiteY35" fmla="*/ 330911 h 360893"/>
                <a:gd name="connsiteX36" fmla="*/ 258732 w 386672"/>
                <a:gd name="connsiteY36" fmla="*/ 320342 h 360893"/>
                <a:gd name="connsiteX37" fmla="*/ 246874 w 386672"/>
                <a:gd name="connsiteY37" fmla="*/ 294564 h 360893"/>
                <a:gd name="connsiteX38" fmla="*/ 227798 w 386672"/>
                <a:gd name="connsiteY38" fmla="*/ 290181 h 360893"/>
                <a:gd name="connsiteX39" fmla="*/ 162580 w 386672"/>
                <a:gd name="connsiteY39" fmla="*/ 312350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6672" h="360893">
                  <a:moveTo>
                    <a:pt x="228829" y="185780"/>
                  </a:moveTo>
                  <a:lnTo>
                    <a:pt x="214136" y="128037"/>
                  </a:lnTo>
                  <a:lnTo>
                    <a:pt x="143246" y="158197"/>
                  </a:lnTo>
                  <a:lnTo>
                    <a:pt x="151752" y="174695"/>
                  </a:lnTo>
                  <a:lnTo>
                    <a:pt x="172633" y="168508"/>
                  </a:lnTo>
                  <a:lnTo>
                    <a:pt x="193513" y="187069"/>
                  </a:lnTo>
                  <a:close/>
                  <a:moveTo>
                    <a:pt x="344573" y="211558"/>
                  </a:moveTo>
                  <a:lnTo>
                    <a:pt x="340964" y="171344"/>
                  </a:lnTo>
                  <a:lnTo>
                    <a:pt x="347666" y="160775"/>
                  </a:lnTo>
                  <a:lnTo>
                    <a:pt x="309515" y="121335"/>
                  </a:lnTo>
                  <a:lnTo>
                    <a:pt x="243781" y="141957"/>
                  </a:lnTo>
                  <a:lnTo>
                    <a:pt x="240172" y="167735"/>
                  </a:lnTo>
                  <a:lnTo>
                    <a:pt x="243523" y="181655"/>
                  </a:lnTo>
                  <a:lnTo>
                    <a:pt x="253576" y="180366"/>
                  </a:lnTo>
                  <a:lnTo>
                    <a:pt x="251772" y="210269"/>
                  </a:lnTo>
                  <a:lnTo>
                    <a:pt x="267754" y="212847"/>
                  </a:lnTo>
                  <a:lnTo>
                    <a:pt x="290181" y="233212"/>
                  </a:lnTo>
                  <a:lnTo>
                    <a:pt x="314155" y="237852"/>
                  </a:lnTo>
                  <a:lnTo>
                    <a:pt x="329879" y="233727"/>
                  </a:lnTo>
                  <a:close/>
                  <a:moveTo>
                    <a:pt x="135770" y="348440"/>
                  </a:moveTo>
                  <a:lnTo>
                    <a:pt x="121592" y="344831"/>
                  </a:lnTo>
                  <a:lnTo>
                    <a:pt x="108703" y="361329"/>
                  </a:lnTo>
                  <a:lnTo>
                    <a:pt x="96072" y="363133"/>
                  </a:lnTo>
                  <a:lnTo>
                    <a:pt x="89369" y="349213"/>
                  </a:lnTo>
                  <a:lnTo>
                    <a:pt x="74160" y="223931"/>
                  </a:lnTo>
                  <a:lnTo>
                    <a:pt x="13066" y="136801"/>
                  </a:lnTo>
                  <a:lnTo>
                    <a:pt x="13066" y="98134"/>
                  </a:lnTo>
                  <a:lnTo>
                    <a:pt x="64623" y="59467"/>
                  </a:lnTo>
                  <a:lnTo>
                    <a:pt x="112828" y="50702"/>
                  </a:lnTo>
                  <a:lnTo>
                    <a:pt x="177273" y="13066"/>
                  </a:lnTo>
                  <a:lnTo>
                    <a:pt x="375765" y="114632"/>
                  </a:lnTo>
                  <a:lnTo>
                    <a:pt x="392521" y="138864"/>
                  </a:lnTo>
                  <a:lnTo>
                    <a:pt x="389427" y="236563"/>
                  </a:lnTo>
                  <a:lnTo>
                    <a:pt x="359782" y="249194"/>
                  </a:lnTo>
                  <a:lnTo>
                    <a:pt x="322404" y="309257"/>
                  </a:lnTo>
                  <a:lnTo>
                    <a:pt x="290697" y="330911"/>
                  </a:lnTo>
                  <a:lnTo>
                    <a:pt x="258732" y="320342"/>
                  </a:lnTo>
                  <a:lnTo>
                    <a:pt x="246874" y="294564"/>
                  </a:lnTo>
                  <a:lnTo>
                    <a:pt x="227798" y="290181"/>
                  </a:lnTo>
                  <a:lnTo>
                    <a:pt x="162580" y="3123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7287E422-E68B-0440-A144-A9251C03BC10}"/>
                </a:ext>
              </a:extLst>
            </p:cNvPr>
            <p:cNvSpPr/>
            <p:nvPr/>
          </p:nvSpPr>
          <p:spPr>
            <a:xfrm>
              <a:off x="5010419" y="4166900"/>
              <a:ext cx="412450" cy="386672"/>
            </a:xfrm>
            <a:custGeom>
              <a:avLst/>
              <a:gdLst>
                <a:gd name="connsiteX0" fmla="*/ 419330 w 412450"/>
                <a:gd name="connsiteY0" fmla="*/ 333489 h 386672"/>
                <a:gd name="connsiteX1" fmla="*/ 393294 w 412450"/>
                <a:gd name="connsiteY1" fmla="*/ 337871 h 386672"/>
                <a:gd name="connsiteX2" fmla="*/ 379890 w 412450"/>
                <a:gd name="connsiteY2" fmla="*/ 357205 h 386672"/>
                <a:gd name="connsiteX3" fmla="*/ 356431 w 412450"/>
                <a:gd name="connsiteY3" fmla="*/ 348440 h 386672"/>
                <a:gd name="connsiteX4" fmla="*/ 314155 w 412450"/>
                <a:gd name="connsiteY4" fmla="*/ 354627 h 386672"/>
                <a:gd name="connsiteX5" fmla="*/ 229861 w 412450"/>
                <a:gd name="connsiteY5" fmla="*/ 381952 h 386672"/>
                <a:gd name="connsiteX6" fmla="*/ 213105 w 412450"/>
                <a:gd name="connsiteY6" fmla="*/ 363391 h 386672"/>
                <a:gd name="connsiteX7" fmla="*/ 187069 w 412450"/>
                <a:gd name="connsiteY7" fmla="*/ 352565 h 386672"/>
                <a:gd name="connsiteX8" fmla="*/ 179335 w 412450"/>
                <a:gd name="connsiteY8" fmla="*/ 324466 h 386672"/>
                <a:gd name="connsiteX9" fmla="*/ 132162 w 412450"/>
                <a:gd name="connsiteY9" fmla="*/ 299461 h 386672"/>
                <a:gd name="connsiteX10" fmla="*/ 103032 w 412450"/>
                <a:gd name="connsiteY10" fmla="*/ 309257 h 386672"/>
                <a:gd name="connsiteX11" fmla="*/ 67974 w 412450"/>
                <a:gd name="connsiteY11" fmla="*/ 287346 h 386672"/>
                <a:gd name="connsiteX12" fmla="*/ 57405 w 412450"/>
                <a:gd name="connsiteY12" fmla="*/ 248679 h 386672"/>
                <a:gd name="connsiteX13" fmla="*/ 13066 w 412450"/>
                <a:gd name="connsiteY13" fmla="*/ 239914 h 386672"/>
                <a:gd name="connsiteX14" fmla="*/ 13840 w 412450"/>
                <a:gd name="connsiteY14" fmla="*/ 181913 h 386672"/>
                <a:gd name="connsiteX15" fmla="*/ 47609 w 412450"/>
                <a:gd name="connsiteY15" fmla="*/ 111023 h 386672"/>
                <a:gd name="connsiteX16" fmla="*/ 90916 w 412450"/>
                <a:gd name="connsiteY16" fmla="*/ 83183 h 386672"/>
                <a:gd name="connsiteX17" fmla="*/ 101743 w 412450"/>
                <a:gd name="connsiteY17" fmla="*/ 13066 h 386672"/>
                <a:gd name="connsiteX18" fmla="*/ 105610 w 412450"/>
                <a:gd name="connsiteY18" fmla="*/ 34978 h 386672"/>
                <a:gd name="connsiteX19" fmla="*/ 116437 w 412450"/>
                <a:gd name="connsiteY19" fmla="*/ 37556 h 386672"/>
                <a:gd name="connsiteX20" fmla="*/ 115406 w 412450"/>
                <a:gd name="connsiteY20" fmla="*/ 48898 h 386672"/>
                <a:gd name="connsiteX21" fmla="*/ 126490 w 412450"/>
                <a:gd name="connsiteY21" fmla="*/ 49414 h 386672"/>
                <a:gd name="connsiteX22" fmla="*/ 133193 w 412450"/>
                <a:gd name="connsiteY22" fmla="*/ 67201 h 386672"/>
                <a:gd name="connsiteX23" fmla="*/ 147886 w 412450"/>
                <a:gd name="connsiteY23" fmla="*/ 65912 h 386672"/>
                <a:gd name="connsiteX24" fmla="*/ 164126 w 412450"/>
                <a:gd name="connsiteY24" fmla="*/ 82410 h 386672"/>
                <a:gd name="connsiteX25" fmla="*/ 188100 w 412450"/>
                <a:gd name="connsiteY25" fmla="*/ 90659 h 386672"/>
                <a:gd name="connsiteX26" fmla="*/ 196091 w 412450"/>
                <a:gd name="connsiteY26" fmla="*/ 82152 h 386672"/>
                <a:gd name="connsiteX27" fmla="*/ 208207 w 412450"/>
                <a:gd name="connsiteY27" fmla="*/ 83699 h 386672"/>
                <a:gd name="connsiteX28" fmla="*/ 248163 w 412450"/>
                <a:gd name="connsiteY28" fmla="*/ 89370 h 386672"/>
                <a:gd name="connsiteX29" fmla="*/ 285026 w 412450"/>
                <a:gd name="connsiteY29" fmla="*/ 119530 h 386672"/>
                <a:gd name="connsiteX30" fmla="*/ 307195 w 412450"/>
                <a:gd name="connsiteY30" fmla="*/ 118757 h 386672"/>
                <a:gd name="connsiteX31" fmla="*/ 315959 w 412450"/>
                <a:gd name="connsiteY31" fmla="*/ 129068 h 386672"/>
                <a:gd name="connsiteX32" fmla="*/ 328849 w 412450"/>
                <a:gd name="connsiteY32" fmla="*/ 108188 h 386672"/>
                <a:gd name="connsiteX33" fmla="*/ 340707 w 412450"/>
                <a:gd name="connsiteY33" fmla="*/ 115921 h 386672"/>
                <a:gd name="connsiteX34" fmla="*/ 359525 w 412450"/>
                <a:gd name="connsiteY34" fmla="*/ 101485 h 386672"/>
                <a:gd name="connsiteX35" fmla="*/ 369836 w 412450"/>
                <a:gd name="connsiteY35" fmla="*/ 103032 h 386672"/>
                <a:gd name="connsiteX36" fmla="*/ 374992 w 412450"/>
                <a:gd name="connsiteY36" fmla="*/ 85761 h 386672"/>
                <a:gd name="connsiteX37" fmla="*/ 385560 w 412450"/>
                <a:gd name="connsiteY37" fmla="*/ 87307 h 386672"/>
                <a:gd name="connsiteX38" fmla="*/ 385818 w 412450"/>
                <a:gd name="connsiteY38" fmla="*/ 67201 h 386672"/>
                <a:gd name="connsiteX39" fmla="*/ 397418 w 412450"/>
                <a:gd name="connsiteY39" fmla="*/ 65138 h 386672"/>
                <a:gd name="connsiteX40" fmla="*/ 400770 w 412450"/>
                <a:gd name="connsiteY40" fmla="*/ 73387 h 386672"/>
                <a:gd name="connsiteX41" fmla="*/ 403863 w 412450"/>
                <a:gd name="connsiteY41" fmla="*/ 57147 h 386672"/>
                <a:gd name="connsiteX42" fmla="*/ 422939 w 412450"/>
                <a:gd name="connsiteY42" fmla="*/ 49156 h 386672"/>
                <a:gd name="connsiteX43" fmla="*/ 423454 w 412450"/>
                <a:gd name="connsiteY43" fmla="*/ 131904 h 386672"/>
                <a:gd name="connsiteX44" fmla="*/ 419330 w 412450"/>
                <a:gd name="connsiteY44" fmla="*/ 333489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12450" h="386672">
                  <a:moveTo>
                    <a:pt x="419330" y="333489"/>
                  </a:moveTo>
                  <a:lnTo>
                    <a:pt x="393294" y="337871"/>
                  </a:lnTo>
                  <a:lnTo>
                    <a:pt x="379890" y="357205"/>
                  </a:lnTo>
                  <a:lnTo>
                    <a:pt x="356431" y="348440"/>
                  </a:lnTo>
                  <a:lnTo>
                    <a:pt x="314155" y="354627"/>
                  </a:lnTo>
                  <a:lnTo>
                    <a:pt x="229861" y="381952"/>
                  </a:lnTo>
                  <a:lnTo>
                    <a:pt x="213105" y="363391"/>
                  </a:lnTo>
                  <a:lnTo>
                    <a:pt x="187069" y="352565"/>
                  </a:lnTo>
                  <a:lnTo>
                    <a:pt x="179335" y="324466"/>
                  </a:lnTo>
                  <a:lnTo>
                    <a:pt x="132162" y="299461"/>
                  </a:lnTo>
                  <a:lnTo>
                    <a:pt x="103032" y="309257"/>
                  </a:lnTo>
                  <a:lnTo>
                    <a:pt x="67974" y="287346"/>
                  </a:lnTo>
                  <a:lnTo>
                    <a:pt x="57405" y="248679"/>
                  </a:lnTo>
                  <a:lnTo>
                    <a:pt x="13066" y="239914"/>
                  </a:lnTo>
                  <a:lnTo>
                    <a:pt x="13840" y="181913"/>
                  </a:lnTo>
                  <a:lnTo>
                    <a:pt x="47609" y="111023"/>
                  </a:lnTo>
                  <a:lnTo>
                    <a:pt x="90916" y="83183"/>
                  </a:lnTo>
                  <a:lnTo>
                    <a:pt x="101743" y="13066"/>
                  </a:lnTo>
                  <a:lnTo>
                    <a:pt x="105610" y="34978"/>
                  </a:lnTo>
                  <a:lnTo>
                    <a:pt x="116437" y="37556"/>
                  </a:lnTo>
                  <a:lnTo>
                    <a:pt x="115406" y="48898"/>
                  </a:lnTo>
                  <a:lnTo>
                    <a:pt x="126490" y="49414"/>
                  </a:lnTo>
                  <a:lnTo>
                    <a:pt x="133193" y="67201"/>
                  </a:lnTo>
                  <a:lnTo>
                    <a:pt x="147886" y="65912"/>
                  </a:lnTo>
                  <a:lnTo>
                    <a:pt x="164126" y="82410"/>
                  </a:lnTo>
                  <a:lnTo>
                    <a:pt x="188100" y="90659"/>
                  </a:lnTo>
                  <a:lnTo>
                    <a:pt x="196091" y="82152"/>
                  </a:lnTo>
                  <a:lnTo>
                    <a:pt x="208207" y="83699"/>
                  </a:lnTo>
                  <a:lnTo>
                    <a:pt x="248163" y="89370"/>
                  </a:lnTo>
                  <a:lnTo>
                    <a:pt x="285026" y="119530"/>
                  </a:lnTo>
                  <a:lnTo>
                    <a:pt x="307195" y="118757"/>
                  </a:lnTo>
                  <a:lnTo>
                    <a:pt x="315959" y="129068"/>
                  </a:lnTo>
                  <a:lnTo>
                    <a:pt x="328849" y="108188"/>
                  </a:lnTo>
                  <a:lnTo>
                    <a:pt x="340707" y="115921"/>
                  </a:lnTo>
                  <a:lnTo>
                    <a:pt x="359525" y="101485"/>
                  </a:lnTo>
                  <a:lnTo>
                    <a:pt x="369836" y="103032"/>
                  </a:lnTo>
                  <a:lnTo>
                    <a:pt x="374992" y="85761"/>
                  </a:lnTo>
                  <a:lnTo>
                    <a:pt x="385560" y="87307"/>
                  </a:lnTo>
                  <a:lnTo>
                    <a:pt x="385818" y="67201"/>
                  </a:lnTo>
                  <a:lnTo>
                    <a:pt x="397418" y="65138"/>
                  </a:lnTo>
                  <a:lnTo>
                    <a:pt x="400770" y="73387"/>
                  </a:lnTo>
                  <a:lnTo>
                    <a:pt x="403863" y="57147"/>
                  </a:lnTo>
                  <a:lnTo>
                    <a:pt x="422939" y="49156"/>
                  </a:lnTo>
                  <a:lnTo>
                    <a:pt x="423454" y="131904"/>
                  </a:lnTo>
                  <a:lnTo>
                    <a:pt x="419330" y="33348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6C4E5CCE-3B1C-C44D-A42C-8B7896A1C7AC}"/>
                </a:ext>
              </a:extLst>
            </p:cNvPr>
            <p:cNvSpPr/>
            <p:nvPr/>
          </p:nvSpPr>
          <p:spPr>
            <a:xfrm>
              <a:off x="3236884" y="4208403"/>
              <a:ext cx="412450" cy="464006"/>
            </a:xfrm>
            <a:custGeom>
              <a:avLst/>
              <a:gdLst>
                <a:gd name="connsiteX0" fmla="*/ 96845 w 412450"/>
                <a:gd name="connsiteY0" fmla="*/ 272394 h 464006"/>
                <a:gd name="connsiteX1" fmla="*/ 93494 w 412450"/>
                <a:gd name="connsiteY1" fmla="*/ 251514 h 464006"/>
                <a:gd name="connsiteX2" fmla="*/ 75965 w 412450"/>
                <a:gd name="connsiteY2" fmla="*/ 248421 h 464006"/>
                <a:gd name="connsiteX3" fmla="*/ 65138 w 412450"/>
                <a:gd name="connsiteY3" fmla="*/ 228572 h 464006"/>
                <a:gd name="connsiteX4" fmla="*/ 76738 w 412450"/>
                <a:gd name="connsiteY4" fmla="*/ 209238 h 464006"/>
                <a:gd name="connsiteX5" fmla="*/ 108188 w 412450"/>
                <a:gd name="connsiteY5" fmla="*/ 210011 h 464006"/>
                <a:gd name="connsiteX6" fmla="*/ 107672 w 412450"/>
                <a:gd name="connsiteY6" fmla="*/ 196349 h 464006"/>
                <a:gd name="connsiteX7" fmla="*/ 82152 w 412450"/>
                <a:gd name="connsiteY7" fmla="*/ 195060 h 464006"/>
                <a:gd name="connsiteX8" fmla="*/ 40907 w 412450"/>
                <a:gd name="connsiteY8" fmla="*/ 212074 h 464006"/>
                <a:gd name="connsiteX9" fmla="*/ 13066 w 412450"/>
                <a:gd name="connsiteY9" fmla="*/ 177015 h 464006"/>
                <a:gd name="connsiteX10" fmla="*/ 22862 w 412450"/>
                <a:gd name="connsiteY10" fmla="*/ 147371 h 464006"/>
                <a:gd name="connsiteX11" fmla="*/ 107930 w 412450"/>
                <a:gd name="connsiteY11" fmla="*/ 120561 h 464006"/>
                <a:gd name="connsiteX12" fmla="*/ 192482 w 412450"/>
                <a:gd name="connsiteY12" fmla="*/ 62045 h 464006"/>
                <a:gd name="connsiteX13" fmla="*/ 246101 w 412450"/>
                <a:gd name="connsiteY13" fmla="*/ 39102 h 464006"/>
                <a:gd name="connsiteX14" fmla="*/ 274457 w 412450"/>
                <a:gd name="connsiteY14" fmla="*/ 13066 h 464006"/>
                <a:gd name="connsiteX15" fmla="*/ 344058 w 412450"/>
                <a:gd name="connsiteY15" fmla="*/ 36524 h 464006"/>
                <a:gd name="connsiteX16" fmla="*/ 345347 w 412450"/>
                <a:gd name="connsiteY16" fmla="*/ 75192 h 464006"/>
                <a:gd name="connsiteX17" fmla="*/ 406183 w 412450"/>
                <a:gd name="connsiteY17" fmla="*/ 162580 h 464006"/>
                <a:gd name="connsiteX18" fmla="*/ 421392 w 412450"/>
                <a:gd name="connsiteY18" fmla="*/ 287861 h 464006"/>
                <a:gd name="connsiteX19" fmla="*/ 381436 w 412450"/>
                <a:gd name="connsiteY19" fmla="*/ 314928 h 464006"/>
                <a:gd name="connsiteX20" fmla="*/ 305133 w 412450"/>
                <a:gd name="connsiteY20" fmla="*/ 346378 h 464006"/>
                <a:gd name="connsiteX21" fmla="*/ 260794 w 412450"/>
                <a:gd name="connsiteY21" fmla="*/ 401285 h 464006"/>
                <a:gd name="connsiteX22" fmla="*/ 233212 w 412450"/>
                <a:gd name="connsiteY22" fmla="*/ 403347 h 464006"/>
                <a:gd name="connsiteX23" fmla="*/ 221096 w 412450"/>
                <a:gd name="connsiteY23" fmla="*/ 415205 h 464006"/>
                <a:gd name="connsiteX24" fmla="*/ 209496 w 412450"/>
                <a:gd name="connsiteY24" fmla="*/ 400770 h 464006"/>
                <a:gd name="connsiteX25" fmla="*/ 202020 w 412450"/>
                <a:gd name="connsiteY25" fmla="*/ 419845 h 464006"/>
                <a:gd name="connsiteX26" fmla="*/ 186295 w 412450"/>
                <a:gd name="connsiteY26" fmla="*/ 408245 h 464006"/>
                <a:gd name="connsiteX27" fmla="*/ 177273 w 412450"/>
                <a:gd name="connsiteY27" fmla="*/ 417010 h 464006"/>
                <a:gd name="connsiteX28" fmla="*/ 168251 w 412450"/>
                <a:gd name="connsiteY28" fmla="*/ 406183 h 464006"/>
                <a:gd name="connsiteX29" fmla="*/ 141699 w 412450"/>
                <a:gd name="connsiteY29" fmla="*/ 431703 h 464006"/>
                <a:gd name="connsiteX30" fmla="*/ 136544 w 412450"/>
                <a:gd name="connsiteY30" fmla="*/ 451552 h 464006"/>
                <a:gd name="connsiteX31" fmla="*/ 126232 w 412450"/>
                <a:gd name="connsiteY31" fmla="*/ 445108 h 464006"/>
                <a:gd name="connsiteX32" fmla="*/ 116952 w 412450"/>
                <a:gd name="connsiteY32" fmla="*/ 417267 h 464006"/>
                <a:gd name="connsiteX33" fmla="*/ 108445 w 412450"/>
                <a:gd name="connsiteY33" fmla="*/ 415979 h 464006"/>
                <a:gd name="connsiteX34" fmla="*/ 107414 w 412450"/>
                <a:gd name="connsiteY34" fmla="*/ 436859 h 464006"/>
                <a:gd name="connsiteX35" fmla="*/ 97361 w 412450"/>
                <a:gd name="connsiteY35" fmla="*/ 451037 h 464006"/>
                <a:gd name="connsiteX36" fmla="*/ 85761 w 412450"/>
                <a:gd name="connsiteY36" fmla="*/ 432735 h 464006"/>
                <a:gd name="connsiteX37" fmla="*/ 78027 w 412450"/>
                <a:gd name="connsiteY37" fmla="*/ 389169 h 464006"/>
                <a:gd name="connsiteX38" fmla="*/ 64880 w 412450"/>
                <a:gd name="connsiteY38" fmla="*/ 376023 h 464006"/>
                <a:gd name="connsiteX39" fmla="*/ 69263 w 412450"/>
                <a:gd name="connsiteY39" fmla="*/ 371382 h 464006"/>
                <a:gd name="connsiteX40" fmla="*/ 88596 w 412450"/>
                <a:gd name="connsiteY40" fmla="*/ 379116 h 464006"/>
                <a:gd name="connsiteX41" fmla="*/ 83183 w 412450"/>
                <a:gd name="connsiteY41" fmla="*/ 355142 h 464006"/>
                <a:gd name="connsiteX42" fmla="*/ 72614 w 412450"/>
                <a:gd name="connsiteY42" fmla="*/ 339933 h 464006"/>
                <a:gd name="connsiteX43" fmla="*/ 58178 w 412450"/>
                <a:gd name="connsiteY43" fmla="*/ 339933 h 464006"/>
                <a:gd name="connsiteX44" fmla="*/ 41938 w 412450"/>
                <a:gd name="connsiteY44" fmla="*/ 324208 h 464006"/>
                <a:gd name="connsiteX45" fmla="*/ 37298 w 412450"/>
                <a:gd name="connsiteY45" fmla="*/ 312350 h 464006"/>
                <a:gd name="connsiteX46" fmla="*/ 42969 w 412450"/>
                <a:gd name="connsiteY46" fmla="*/ 308484 h 464006"/>
                <a:gd name="connsiteX47" fmla="*/ 79316 w 412450"/>
                <a:gd name="connsiteY47" fmla="*/ 299461 h 464006"/>
                <a:gd name="connsiteX48" fmla="*/ 96845 w 412450"/>
                <a:gd name="connsiteY48" fmla="*/ 272394 h 4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12450" h="464006">
                  <a:moveTo>
                    <a:pt x="96845" y="272394"/>
                  </a:moveTo>
                  <a:lnTo>
                    <a:pt x="93494" y="251514"/>
                  </a:lnTo>
                  <a:lnTo>
                    <a:pt x="75965" y="248421"/>
                  </a:lnTo>
                  <a:lnTo>
                    <a:pt x="65138" y="228572"/>
                  </a:lnTo>
                  <a:lnTo>
                    <a:pt x="76738" y="209238"/>
                  </a:lnTo>
                  <a:lnTo>
                    <a:pt x="108188" y="210011"/>
                  </a:lnTo>
                  <a:lnTo>
                    <a:pt x="107672" y="196349"/>
                  </a:lnTo>
                  <a:lnTo>
                    <a:pt x="82152" y="195060"/>
                  </a:lnTo>
                  <a:lnTo>
                    <a:pt x="40907" y="212074"/>
                  </a:lnTo>
                  <a:lnTo>
                    <a:pt x="13066" y="177015"/>
                  </a:lnTo>
                  <a:lnTo>
                    <a:pt x="22862" y="147371"/>
                  </a:lnTo>
                  <a:lnTo>
                    <a:pt x="107930" y="120561"/>
                  </a:lnTo>
                  <a:lnTo>
                    <a:pt x="192482" y="62045"/>
                  </a:lnTo>
                  <a:lnTo>
                    <a:pt x="246101" y="39102"/>
                  </a:lnTo>
                  <a:lnTo>
                    <a:pt x="274457" y="13066"/>
                  </a:lnTo>
                  <a:lnTo>
                    <a:pt x="344058" y="36524"/>
                  </a:lnTo>
                  <a:lnTo>
                    <a:pt x="345347" y="75192"/>
                  </a:lnTo>
                  <a:lnTo>
                    <a:pt x="406183" y="162580"/>
                  </a:lnTo>
                  <a:lnTo>
                    <a:pt x="421392" y="287861"/>
                  </a:lnTo>
                  <a:lnTo>
                    <a:pt x="381436" y="314928"/>
                  </a:lnTo>
                  <a:lnTo>
                    <a:pt x="305133" y="346378"/>
                  </a:lnTo>
                  <a:lnTo>
                    <a:pt x="260794" y="401285"/>
                  </a:lnTo>
                  <a:lnTo>
                    <a:pt x="233212" y="403347"/>
                  </a:lnTo>
                  <a:lnTo>
                    <a:pt x="221096" y="415205"/>
                  </a:lnTo>
                  <a:lnTo>
                    <a:pt x="209496" y="400770"/>
                  </a:lnTo>
                  <a:lnTo>
                    <a:pt x="202020" y="419845"/>
                  </a:lnTo>
                  <a:lnTo>
                    <a:pt x="186295" y="408245"/>
                  </a:lnTo>
                  <a:lnTo>
                    <a:pt x="177273" y="417010"/>
                  </a:lnTo>
                  <a:lnTo>
                    <a:pt x="168251" y="406183"/>
                  </a:lnTo>
                  <a:lnTo>
                    <a:pt x="141699" y="431703"/>
                  </a:lnTo>
                  <a:lnTo>
                    <a:pt x="136544" y="451552"/>
                  </a:lnTo>
                  <a:lnTo>
                    <a:pt x="126232" y="445108"/>
                  </a:lnTo>
                  <a:lnTo>
                    <a:pt x="116952" y="417267"/>
                  </a:lnTo>
                  <a:lnTo>
                    <a:pt x="108445" y="415979"/>
                  </a:lnTo>
                  <a:lnTo>
                    <a:pt x="107414" y="436859"/>
                  </a:lnTo>
                  <a:lnTo>
                    <a:pt x="97361" y="451037"/>
                  </a:lnTo>
                  <a:lnTo>
                    <a:pt x="85761" y="432735"/>
                  </a:lnTo>
                  <a:lnTo>
                    <a:pt x="78027" y="389169"/>
                  </a:lnTo>
                  <a:lnTo>
                    <a:pt x="64880" y="376023"/>
                  </a:lnTo>
                  <a:lnTo>
                    <a:pt x="69263" y="371382"/>
                  </a:lnTo>
                  <a:lnTo>
                    <a:pt x="88596" y="379116"/>
                  </a:lnTo>
                  <a:lnTo>
                    <a:pt x="83183" y="355142"/>
                  </a:lnTo>
                  <a:lnTo>
                    <a:pt x="72614" y="339933"/>
                  </a:lnTo>
                  <a:lnTo>
                    <a:pt x="58178" y="339933"/>
                  </a:lnTo>
                  <a:lnTo>
                    <a:pt x="41938" y="324208"/>
                  </a:lnTo>
                  <a:lnTo>
                    <a:pt x="37298" y="312350"/>
                  </a:lnTo>
                  <a:lnTo>
                    <a:pt x="42969" y="308484"/>
                  </a:lnTo>
                  <a:lnTo>
                    <a:pt x="79316" y="299461"/>
                  </a:lnTo>
                  <a:lnTo>
                    <a:pt x="96845" y="27239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8D3A74BA-F0B2-C64C-AED5-9DE7671A314E}"/>
                </a:ext>
              </a:extLst>
            </p:cNvPr>
            <p:cNvSpPr/>
            <p:nvPr/>
          </p:nvSpPr>
          <p:spPr>
            <a:xfrm>
              <a:off x="4217484" y="4227479"/>
              <a:ext cx="77334" cy="51556"/>
            </a:xfrm>
            <a:custGeom>
              <a:avLst/>
              <a:gdLst>
                <a:gd name="connsiteX0" fmla="*/ 65138 w 77334"/>
                <a:gd name="connsiteY0" fmla="*/ 28017 h 51556"/>
                <a:gd name="connsiteX1" fmla="*/ 62045 w 77334"/>
                <a:gd name="connsiteY1" fmla="*/ 53796 h 51556"/>
                <a:gd name="connsiteX2" fmla="*/ 23377 w 77334"/>
                <a:gd name="connsiteY2" fmla="*/ 50960 h 51556"/>
                <a:gd name="connsiteX3" fmla="*/ 13066 w 77334"/>
                <a:gd name="connsiteY3" fmla="*/ 16933 h 51556"/>
                <a:gd name="connsiteX4" fmla="*/ 34720 w 77334"/>
                <a:gd name="connsiteY4" fmla="*/ 13066 h 51556"/>
                <a:gd name="connsiteX5" fmla="*/ 65138 w 77334"/>
                <a:gd name="connsiteY5" fmla="*/ 28017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334" h="51556">
                  <a:moveTo>
                    <a:pt x="65138" y="28017"/>
                  </a:moveTo>
                  <a:lnTo>
                    <a:pt x="62045" y="53796"/>
                  </a:lnTo>
                  <a:lnTo>
                    <a:pt x="23377" y="50960"/>
                  </a:lnTo>
                  <a:lnTo>
                    <a:pt x="13066" y="16933"/>
                  </a:lnTo>
                  <a:lnTo>
                    <a:pt x="34720" y="13066"/>
                  </a:lnTo>
                  <a:lnTo>
                    <a:pt x="65138" y="280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72EFAFCC-1E69-1842-8FF1-BF15B0FA8119}"/>
                </a:ext>
              </a:extLst>
            </p:cNvPr>
            <p:cNvSpPr/>
            <p:nvPr/>
          </p:nvSpPr>
          <p:spPr>
            <a:xfrm>
              <a:off x="2057791" y="4236244"/>
              <a:ext cx="644454" cy="464006"/>
            </a:xfrm>
            <a:custGeom>
              <a:avLst/>
              <a:gdLst>
                <a:gd name="connsiteX0" fmla="*/ 639733 w 644453"/>
                <a:gd name="connsiteY0" fmla="*/ 126748 h 464006"/>
                <a:gd name="connsiteX1" fmla="*/ 585341 w 644453"/>
                <a:gd name="connsiteY1" fmla="*/ 154588 h 464006"/>
                <a:gd name="connsiteX2" fmla="*/ 599777 w 644453"/>
                <a:gd name="connsiteY2" fmla="*/ 199442 h 464006"/>
                <a:gd name="connsiteX3" fmla="*/ 559305 w 644453"/>
                <a:gd name="connsiteY3" fmla="*/ 210011 h 464006"/>
                <a:gd name="connsiteX4" fmla="*/ 540487 w 644453"/>
                <a:gd name="connsiteY4" fmla="*/ 230634 h 464006"/>
                <a:gd name="connsiteX5" fmla="*/ 546416 w 644453"/>
                <a:gd name="connsiteY5" fmla="*/ 241203 h 464006"/>
                <a:gd name="connsiteX6" fmla="*/ 596426 w 644453"/>
                <a:gd name="connsiteY6" fmla="*/ 260279 h 464006"/>
                <a:gd name="connsiteX7" fmla="*/ 602612 w 644453"/>
                <a:gd name="connsiteY7" fmla="*/ 270332 h 464006"/>
                <a:gd name="connsiteX8" fmla="*/ 593590 w 644453"/>
                <a:gd name="connsiteY8" fmla="*/ 295337 h 464006"/>
                <a:gd name="connsiteX9" fmla="*/ 540229 w 644453"/>
                <a:gd name="connsiteY9" fmla="*/ 324982 h 464006"/>
                <a:gd name="connsiteX10" fmla="*/ 483002 w 644453"/>
                <a:gd name="connsiteY10" fmla="*/ 334004 h 464006"/>
                <a:gd name="connsiteX11" fmla="*/ 431188 w 644453"/>
                <a:gd name="connsiteY11" fmla="*/ 352822 h 464006"/>
                <a:gd name="connsiteX12" fmla="*/ 425774 w 644453"/>
                <a:gd name="connsiteY12" fmla="*/ 362360 h 464006"/>
                <a:gd name="connsiteX13" fmla="*/ 445108 w 644453"/>
                <a:gd name="connsiteY13" fmla="*/ 389685 h 464006"/>
                <a:gd name="connsiteX14" fmla="*/ 410565 w 644453"/>
                <a:gd name="connsiteY14" fmla="*/ 414690 h 464006"/>
                <a:gd name="connsiteX15" fmla="*/ 409276 w 644453"/>
                <a:gd name="connsiteY15" fmla="*/ 384014 h 464006"/>
                <a:gd name="connsiteX16" fmla="*/ 334777 w 644453"/>
                <a:gd name="connsiteY16" fmla="*/ 408503 h 464006"/>
                <a:gd name="connsiteX17" fmla="*/ 233985 w 644453"/>
                <a:gd name="connsiteY17" fmla="*/ 475268 h 464006"/>
                <a:gd name="connsiteX18" fmla="*/ 216198 w 644453"/>
                <a:gd name="connsiteY18" fmla="*/ 468308 h 464006"/>
                <a:gd name="connsiteX19" fmla="*/ 200989 w 644453"/>
                <a:gd name="connsiteY19" fmla="*/ 431961 h 464006"/>
                <a:gd name="connsiteX20" fmla="*/ 138090 w 644453"/>
                <a:gd name="connsiteY20" fmla="*/ 447686 h 464006"/>
                <a:gd name="connsiteX21" fmla="*/ 116179 w 644453"/>
                <a:gd name="connsiteY21" fmla="*/ 393036 h 464006"/>
                <a:gd name="connsiteX22" fmla="*/ 71067 w 644453"/>
                <a:gd name="connsiteY22" fmla="*/ 321888 h 464006"/>
                <a:gd name="connsiteX23" fmla="*/ 30595 w 644453"/>
                <a:gd name="connsiteY23" fmla="*/ 282963 h 464006"/>
                <a:gd name="connsiteX24" fmla="*/ 13066 w 644453"/>
                <a:gd name="connsiteY24" fmla="*/ 240687 h 464006"/>
                <a:gd name="connsiteX25" fmla="*/ 24924 w 644453"/>
                <a:gd name="connsiteY25" fmla="*/ 231149 h 464006"/>
                <a:gd name="connsiteX26" fmla="*/ 37298 w 644453"/>
                <a:gd name="connsiteY26" fmla="*/ 234243 h 464006"/>
                <a:gd name="connsiteX27" fmla="*/ 46062 w 644453"/>
                <a:gd name="connsiteY27" fmla="*/ 215682 h 464006"/>
                <a:gd name="connsiteX28" fmla="*/ 79574 w 644453"/>
                <a:gd name="connsiteY28" fmla="*/ 197895 h 464006"/>
                <a:gd name="connsiteX29" fmla="*/ 83956 w 644453"/>
                <a:gd name="connsiteY29" fmla="*/ 187069 h 464006"/>
                <a:gd name="connsiteX30" fmla="*/ 115148 w 644453"/>
                <a:gd name="connsiteY30" fmla="*/ 186295 h 464006"/>
                <a:gd name="connsiteX31" fmla="*/ 144535 w 644453"/>
                <a:gd name="connsiteY31" fmla="*/ 168251 h 464006"/>
                <a:gd name="connsiteX32" fmla="*/ 166962 w 644453"/>
                <a:gd name="connsiteY32" fmla="*/ 115148 h 464006"/>
                <a:gd name="connsiteX33" fmla="*/ 200731 w 644453"/>
                <a:gd name="connsiteY33" fmla="*/ 132419 h 464006"/>
                <a:gd name="connsiteX34" fmla="*/ 233727 w 644453"/>
                <a:gd name="connsiteY34" fmla="*/ 167477 h 464006"/>
                <a:gd name="connsiteX35" fmla="*/ 333746 w 644453"/>
                <a:gd name="connsiteY35" fmla="*/ 165931 h 464006"/>
                <a:gd name="connsiteX36" fmla="*/ 380663 w 644453"/>
                <a:gd name="connsiteY36" fmla="*/ 133708 h 464006"/>
                <a:gd name="connsiteX37" fmla="*/ 389943 w 644453"/>
                <a:gd name="connsiteY37" fmla="*/ 112312 h 464006"/>
                <a:gd name="connsiteX38" fmla="*/ 408245 w 644453"/>
                <a:gd name="connsiteY38" fmla="*/ 110508 h 464006"/>
                <a:gd name="connsiteX39" fmla="*/ 474237 w 644453"/>
                <a:gd name="connsiteY39" fmla="*/ 78027 h 464006"/>
                <a:gd name="connsiteX40" fmla="*/ 485837 w 644453"/>
                <a:gd name="connsiteY40" fmla="*/ 45031 h 464006"/>
                <a:gd name="connsiteX41" fmla="*/ 515224 w 644453"/>
                <a:gd name="connsiteY41" fmla="*/ 13066 h 464006"/>
                <a:gd name="connsiteX42" fmla="*/ 558274 w 644453"/>
                <a:gd name="connsiteY42" fmla="*/ 65138 h 464006"/>
                <a:gd name="connsiteX43" fmla="*/ 639733 w 644453"/>
                <a:gd name="connsiteY43" fmla="*/ 126748 h 4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644453" h="464006">
                  <a:moveTo>
                    <a:pt x="639733" y="126748"/>
                  </a:moveTo>
                  <a:lnTo>
                    <a:pt x="585341" y="154588"/>
                  </a:lnTo>
                  <a:lnTo>
                    <a:pt x="599777" y="199442"/>
                  </a:lnTo>
                  <a:lnTo>
                    <a:pt x="559305" y="210011"/>
                  </a:lnTo>
                  <a:lnTo>
                    <a:pt x="540487" y="230634"/>
                  </a:lnTo>
                  <a:lnTo>
                    <a:pt x="546416" y="241203"/>
                  </a:lnTo>
                  <a:lnTo>
                    <a:pt x="596426" y="260279"/>
                  </a:lnTo>
                  <a:lnTo>
                    <a:pt x="602612" y="270332"/>
                  </a:lnTo>
                  <a:lnTo>
                    <a:pt x="593590" y="295337"/>
                  </a:lnTo>
                  <a:lnTo>
                    <a:pt x="540229" y="324982"/>
                  </a:lnTo>
                  <a:lnTo>
                    <a:pt x="483002" y="334004"/>
                  </a:lnTo>
                  <a:lnTo>
                    <a:pt x="431188" y="352822"/>
                  </a:lnTo>
                  <a:lnTo>
                    <a:pt x="425774" y="362360"/>
                  </a:lnTo>
                  <a:lnTo>
                    <a:pt x="445108" y="389685"/>
                  </a:lnTo>
                  <a:lnTo>
                    <a:pt x="410565" y="414690"/>
                  </a:lnTo>
                  <a:lnTo>
                    <a:pt x="409276" y="384014"/>
                  </a:lnTo>
                  <a:lnTo>
                    <a:pt x="334777" y="408503"/>
                  </a:lnTo>
                  <a:lnTo>
                    <a:pt x="233985" y="475268"/>
                  </a:lnTo>
                  <a:lnTo>
                    <a:pt x="216198" y="468308"/>
                  </a:lnTo>
                  <a:lnTo>
                    <a:pt x="200989" y="431961"/>
                  </a:lnTo>
                  <a:lnTo>
                    <a:pt x="138090" y="447686"/>
                  </a:lnTo>
                  <a:lnTo>
                    <a:pt x="116179" y="393036"/>
                  </a:lnTo>
                  <a:lnTo>
                    <a:pt x="71067" y="321888"/>
                  </a:lnTo>
                  <a:lnTo>
                    <a:pt x="30595" y="282963"/>
                  </a:lnTo>
                  <a:lnTo>
                    <a:pt x="13066" y="240687"/>
                  </a:lnTo>
                  <a:lnTo>
                    <a:pt x="24924" y="231149"/>
                  </a:lnTo>
                  <a:lnTo>
                    <a:pt x="37298" y="234243"/>
                  </a:lnTo>
                  <a:lnTo>
                    <a:pt x="46062" y="215682"/>
                  </a:lnTo>
                  <a:lnTo>
                    <a:pt x="79574" y="197895"/>
                  </a:lnTo>
                  <a:lnTo>
                    <a:pt x="83956" y="187069"/>
                  </a:lnTo>
                  <a:lnTo>
                    <a:pt x="115148" y="186295"/>
                  </a:lnTo>
                  <a:lnTo>
                    <a:pt x="144535" y="168251"/>
                  </a:lnTo>
                  <a:lnTo>
                    <a:pt x="166962" y="115148"/>
                  </a:lnTo>
                  <a:lnTo>
                    <a:pt x="200731" y="132419"/>
                  </a:lnTo>
                  <a:lnTo>
                    <a:pt x="233727" y="167477"/>
                  </a:lnTo>
                  <a:lnTo>
                    <a:pt x="333746" y="165931"/>
                  </a:lnTo>
                  <a:lnTo>
                    <a:pt x="380663" y="133708"/>
                  </a:lnTo>
                  <a:lnTo>
                    <a:pt x="389943" y="112312"/>
                  </a:lnTo>
                  <a:lnTo>
                    <a:pt x="408245" y="110508"/>
                  </a:lnTo>
                  <a:lnTo>
                    <a:pt x="474237" y="78027"/>
                  </a:lnTo>
                  <a:lnTo>
                    <a:pt x="485837" y="45031"/>
                  </a:lnTo>
                  <a:lnTo>
                    <a:pt x="515224" y="13066"/>
                  </a:lnTo>
                  <a:lnTo>
                    <a:pt x="558274" y="65138"/>
                  </a:lnTo>
                  <a:lnTo>
                    <a:pt x="639733" y="1267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FA4CB882-D31C-4E42-82F7-DA28A91E49E9}"/>
                </a:ext>
              </a:extLst>
            </p:cNvPr>
            <p:cNvSpPr/>
            <p:nvPr/>
          </p:nvSpPr>
          <p:spPr>
            <a:xfrm>
              <a:off x="3796011" y="4255319"/>
              <a:ext cx="128891" cy="128891"/>
            </a:xfrm>
            <a:custGeom>
              <a:avLst/>
              <a:gdLst>
                <a:gd name="connsiteX0" fmla="*/ 117725 w 128890"/>
                <a:gd name="connsiteY0" fmla="*/ 103290 h 128890"/>
                <a:gd name="connsiteX1" fmla="*/ 102775 w 128890"/>
                <a:gd name="connsiteY1" fmla="*/ 124428 h 128890"/>
                <a:gd name="connsiteX2" fmla="*/ 87050 w 128890"/>
                <a:gd name="connsiteY2" fmla="*/ 128552 h 128890"/>
                <a:gd name="connsiteX3" fmla="*/ 63076 w 128890"/>
                <a:gd name="connsiteY3" fmla="*/ 123912 h 128890"/>
                <a:gd name="connsiteX4" fmla="*/ 40907 w 128890"/>
                <a:gd name="connsiteY4" fmla="*/ 103548 h 128890"/>
                <a:gd name="connsiteX5" fmla="*/ 24924 w 128890"/>
                <a:gd name="connsiteY5" fmla="*/ 100712 h 128890"/>
                <a:gd name="connsiteX6" fmla="*/ 26729 w 128890"/>
                <a:gd name="connsiteY6" fmla="*/ 71067 h 128890"/>
                <a:gd name="connsiteX7" fmla="*/ 16675 w 128890"/>
                <a:gd name="connsiteY7" fmla="*/ 72356 h 128890"/>
                <a:gd name="connsiteX8" fmla="*/ 13066 w 128890"/>
                <a:gd name="connsiteY8" fmla="*/ 58178 h 128890"/>
                <a:gd name="connsiteX9" fmla="*/ 16675 w 128890"/>
                <a:gd name="connsiteY9" fmla="*/ 33689 h 128890"/>
                <a:gd name="connsiteX10" fmla="*/ 82410 w 128890"/>
                <a:gd name="connsiteY10" fmla="*/ 13066 h 128890"/>
                <a:gd name="connsiteX11" fmla="*/ 120561 w 128890"/>
                <a:gd name="connsiteY11" fmla="*/ 52507 h 128890"/>
                <a:gd name="connsiteX12" fmla="*/ 114117 w 128890"/>
                <a:gd name="connsiteY12" fmla="*/ 63076 h 128890"/>
                <a:gd name="connsiteX13" fmla="*/ 117725 w 128890"/>
                <a:gd name="connsiteY13" fmla="*/ 103290 h 12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8890" h="128890">
                  <a:moveTo>
                    <a:pt x="117725" y="103290"/>
                  </a:moveTo>
                  <a:lnTo>
                    <a:pt x="102775" y="124428"/>
                  </a:lnTo>
                  <a:lnTo>
                    <a:pt x="87050" y="128552"/>
                  </a:lnTo>
                  <a:lnTo>
                    <a:pt x="63076" y="123912"/>
                  </a:lnTo>
                  <a:lnTo>
                    <a:pt x="40907" y="103548"/>
                  </a:lnTo>
                  <a:lnTo>
                    <a:pt x="24924" y="100712"/>
                  </a:lnTo>
                  <a:lnTo>
                    <a:pt x="26729" y="71067"/>
                  </a:lnTo>
                  <a:lnTo>
                    <a:pt x="16675" y="72356"/>
                  </a:lnTo>
                  <a:lnTo>
                    <a:pt x="13066" y="58178"/>
                  </a:lnTo>
                  <a:lnTo>
                    <a:pt x="16675" y="33689"/>
                  </a:lnTo>
                  <a:lnTo>
                    <a:pt x="82410" y="13066"/>
                  </a:lnTo>
                  <a:lnTo>
                    <a:pt x="120561" y="52507"/>
                  </a:lnTo>
                  <a:lnTo>
                    <a:pt x="114117" y="63076"/>
                  </a:lnTo>
                  <a:lnTo>
                    <a:pt x="117725" y="1032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5EC86FFE-3AD7-3544-B454-C7192D43D361}"/>
                </a:ext>
              </a:extLst>
            </p:cNvPr>
            <p:cNvSpPr/>
            <p:nvPr/>
          </p:nvSpPr>
          <p:spPr>
            <a:xfrm>
              <a:off x="3699086" y="4261506"/>
              <a:ext cx="103113" cy="77334"/>
            </a:xfrm>
            <a:custGeom>
              <a:avLst/>
              <a:gdLst>
                <a:gd name="connsiteX0" fmla="*/ 98908 w 103112"/>
                <a:gd name="connsiteY0" fmla="*/ 70809 h 77334"/>
                <a:gd name="connsiteX1" fmla="*/ 63334 w 103112"/>
                <a:gd name="connsiteY1" fmla="*/ 72098 h 77334"/>
                <a:gd name="connsiteX2" fmla="*/ 42711 w 103112"/>
                <a:gd name="connsiteY2" fmla="*/ 53280 h 77334"/>
                <a:gd name="connsiteX3" fmla="*/ 21573 w 103112"/>
                <a:gd name="connsiteY3" fmla="*/ 59725 h 77334"/>
                <a:gd name="connsiteX4" fmla="*/ 13066 w 103112"/>
                <a:gd name="connsiteY4" fmla="*/ 43227 h 77334"/>
                <a:gd name="connsiteX5" fmla="*/ 83956 w 103112"/>
                <a:gd name="connsiteY5" fmla="*/ 13066 h 77334"/>
                <a:gd name="connsiteX6" fmla="*/ 98908 w 103112"/>
                <a:gd name="connsiteY6" fmla="*/ 70809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112" h="77334">
                  <a:moveTo>
                    <a:pt x="98908" y="70809"/>
                  </a:moveTo>
                  <a:lnTo>
                    <a:pt x="63334" y="72098"/>
                  </a:lnTo>
                  <a:lnTo>
                    <a:pt x="42711" y="53280"/>
                  </a:lnTo>
                  <a:lnTo>
                    <a:pt x="21573" y="59725"/>
                  </a:lnTo>
                  <a:lnTo>
                    <a:pt x="13066" y="43227"/>
                  </a:lnTo>
                  <a:lnTo>
                    <a:pt x="83956" y="13066"/>
                  </a:lnTo>
                  <a:lnTo>
                    <a:pt x="98908" y="708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B4B73C75-3767-D84E-B567-D477C7E3CBA9}"/>
                </a:ext>
              </a:extLst>
            </p:cNvPr>
            <p:cNvSpPr/>
            <p:nvPr/>
          </p:nvSpPr>
          <p:spPr>
            <a:xfrm>
              <a:off x="2470499" y="4273880"/>
              <a:ext cx="567119" cy="412450"/>
            </a:xfrm>
            <a:custGeom>
              <a:avLst/>
              <a:gdLst>
                <a:gd name="connsiteX0" fmla="*/ 227025 w 567119"/>
                <a:gd name="connsiteY0" fmla="*/ 89112 h 412450"/>
                <a:gd name="connsiteX1" fmla="*/ 302555 w 567119"/>
                <a:gd name="connsiteY1" fmla="*/ 49156 h 412450"/>
                <a:gd name="connsiteX2" fmla="*/ 408761 w 567119"/>
                <a:gd name="connsiteY2" fmla="*/ 36524 h 412450"/>
                <a:gd name="connsiteX3" fmla="*/ 444335 w 567119"/>
                <a:gd name="connsiteY3" fmla="*/ 13066 h 412450"/>
                <a:gd name="connsiteX4" fmla="*/ 451295 w 567119"/>
                <a:gd name="connsiteY4" fmla="*/ 24409 h 412450"/>
                <a:gd name="connsiteX5" fmla="*/ 424485 w 567119"/>
                <a:gd name="connsiteY5" fmla="*/ 47867 h 412450"/>
                <a:gd name="connsiteX6" fmla="*/ 532238 w 567119"/>
                <a:gd name="connsiteY6" fmla="*/ 154331 h 412450"/>
                <a:gd name="connsiteX7" fmla="*/ 552861 w 567119"/>
                <a:gd name="connsiteY7" fmla="*/ 136286 h 412450"/>
                <a:gd name="connsiteX8" fmla="*/ 567812 w 567119"/>
                <a:gd name="connsiteY8" fmla="*/ 153557 h 412450"/>
                <a:gd name="connsiteX9" fmla="*/ 548994 w 567119"/>
                <a:gd name="connsiteY9" fmla="*/ 170829 h 412450"/>
                <a:gd name="connsiteX10" fmla="*/ 568585 w 567119"/>
                <a:gd name="connsiteY10" fmla="*/ 189646 h 412450"/>
                <a:gd name="connsiteX11" fmla="*/ 525278 w 567119"/>
                <a:gd name="connsiteY11" fmla="*/ 221354 h 412450"/>
                <a:gd name="connsiteX12" fmla="*/ 495375 w 567119"/>
                <a:gd name="connsiteY12" fmla="*/ 231665 h 412450"/>
                <a:gd name="connsiteX13" fmla="*/ 512131 w 567119"/>
                <a:gd name="connsiteY13" fmla="*/ 281159 h 412450"/>
                <a:gd name="connsiteX14" fmla="*/ 427063 w 567119"/>
                <a:gd name="connsiteY14" fmla="*/ 301008 h 412450"/>
                <a:gd name="connsiteX15" fmla="*/ 335551 w 567119"/>
                <a:gd name="connsiteY15" fmla="*/ 339933 h 412450"/>
                <a:gd name="connsiteX16" fmla="*/ 311577 w 567119"/>
                <a:gd name="connsiteY16" fmla="*/ 321373 h 412450"/>
                <a:gd name="connsiteX17" fmla="*/ 278581 w 567119"/>
                <a:gd name="connsiteY17" fmla="*/ 332457 h 412450"/>
                <a:gd name="connsiteX18" fmla="*/ 246874 w 567119"/>
                <a:gd name="connsiteY18" fmla="*/ 309773 h 412450"/>
                <a:gd name="connsiteX19" fmla="*/ 232180 w 567119"/>
                <a:gd name="connsiteY19" fmla="*/ 309773 h 412450"/>
                <a:gd name="connsiteX20" fmla="*/ 169540 w 567119"/>
                <a:gd name="connsiteY20" fmla="*/ 343027 h 412450"/>
                <a:gd name="connsiteX21" fmla="*/ 108961 w 567119"/>
                <a:gd name="connsiteY21" fmla="*/ 403347 h 412450"/>
                <a:gd name="connsiteX22" fmla="*/ 78027 w 567119"/>
                <a:gd name="connsiteY22" fmla="*/ 408761 h 412450"/>
                <a:gd name="connsiteX23" fmla="*/ 32400 w 567119"/>
                <a:gd name="connsiteY23" fmla="*/ 352049 h 412450"/>
                <a:gd name="connsiteX24" fmla="*/ 13066 w 567119"/>
                <a:gd name="connsiteY24" fmla="*/ 324724 h 412450"/>
                <a:gd name="connsiteX25" fmla="*/ 18480 w 567119"/>
                <a:gd name="connsiteY25" fmla="*/ 315186 h 412450"/>
                <a:gd name="connsiteX26" fmla="*/ 70294 w 567119"/>
                <a:gd name="connsiteY26" fmla="*/ 296368 h 412450"/>
                <a:gd name="connsiteX27" fmla="*/ 127521 w 567119"/>
                <a:gd name="connsiteY27" fmla="*/ 287346 h 412450"/>
                <a:gd name="connsiteX28" fmla="*/ 180882 w 567119"/>
                <a:gd name="connsiteY28" fmla="*/ 257701 h 412450"/>
                <a:gd name="connsiteX29" fmla="*/ 189904 w 567119"/>
                <a:gd name="connsiteY29" fmla="*/ 232696 h 412450"/>
                <a:gd name="connsiteX30" fmla="*/ 183718 w 567119"/>
                <a:gd name="connsiteY30" fmla="*/ 222643 h 412450"/>
                <a:gd name="connsiteX31" fmla="*/ 133708 w 567119"/>
                <a:gd name="connsiteY31" fmla="*/ 203567 h 412450"/>
                <a:gd name="connsiteX32" fmla="*/ 127779 w 567119"/>
                <a:gd name="connsiteY32" fmla="*/ 192998 h 412450"/>
                <a:gd name="connsiteX33" fmla="*/ 146597 w 567119"/>
                <a:gd name="connsiteY33" fmla="*/ 172375 h 412450"/>
                <a:gd name="connsiteX34" fmla="*/ 187069 w 567119"/>
                <a:gd name="connsiteY34" fmla="*/ 161806 h 412450"/>
                <a:gd name="connsiteX35" fmla="*/ 172633 w 567119"/>
                <a:gd name="connsiteY35" fmla="*/ 116952 h 412450"/>
                <a:gd name="connsiteX36" fmla="*/ 227025 w 567119"/>
                <a:gd name="connsiteY36" fmla="*/ 89112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67119" h="412450">
                  <a:moveTo>
                    <a:pt x="227025" y="89112"/>
                  </a:moveTo>
                  <a:lnTo>
                    <a:pt x="302555" y="49156"/>
                  </a:lnTo>
                  <a:lnTo>
                    <a:pt x="408761" y="36524"/>
                  </a:lnTo>
                  <a:lnTo>
                    <a:pt x="444335" y="13066"/>
                  </a:lnTo>
                  <a:lnTo>
                    <a:pt x="451295" y="24409"/>
                  </a:lnTo>
                  <a:lnTo>
                    <a:pt x="424485" y="47867"/>
                  </a:lnTo>
                  <a:lnTo>
                    <a:pt x="532238" y="154331"/>
                  </a:lnTo>
                  <a:lnTo>
                    <a:pt x="552861" y="136286"/>
                  </a:lnTo>
                  <a:lnTo>
                    <a:pt x="567812" y="153557"/>
                  </a:lnTo>
                  <a:lnTo>
                    <a:pt x="548994" y="170829"/>
                  </a:lnTo>
                  <a:lnTo>
                    <a:pt x="568585" y="189646"/>
                  </a:lnTo>
                  <a:lnTo>
                    <a:pt x="525278" y="221354"/>
                  </a:lnTo>
                  <a:lnTo>
                    <a:pt x="495375" y="231665"/>
                  </a:lnTo>
                  <a:lnTo>
                    <a:pt x="512131" y="281159"/>
                  </a:lnTo>
                  <a:lnTo>
                    <a:pt x="427063" y="301008"/>
                  </a:lnTo>
                  <a:lnTo>
                    <a:pt x="335551" y="339933"/>
                  </a:lnTo>
                  <a:lnTo>
                    <a:pt x="311577" y="321373"/>
                  </a:lnTo>
                  <a:lnTo>
                    <a:pt x="278581" y="332457"/>
                  </a:lnTo>
                  <a:lnTo>
                    <a:pt x="246874" y="309773"/>
                  </a:lnTo>
                  <a:lnTo>
                    <a:pt x="232180" y="309773"/>
                  </a:lnTo>
                  <a:lnTo>
                    <a:pt x="169540" y="343027"/>
                  </a:lnTo>
                  <a:lnTo>
                    <a:pt x="108961" y="403347"/>
                  </a:lnTo>
                  <a:lnTo>
                    <a:pt x="78027" y="408761"/>
                  </a:lnTo>
                  <a:lnTo>
                    <a:pt x="32400" y="352049"/>
                  </a:lnTo>
                  <a:lnTo>
                    <a:pt x="13066" y="324724"/>
                  </a:lnTo>
                  <a:lnTo>
                    <a:pt x="18480" y="315186"/>
                  </a:lnTo>
                  <a:lnTo>
                    <a:pt x="70294" y="296368"/>
                  </a:lnTo>
                  <a:lnTo>
                    <a:pt x="127521" y="287346"/>
                  </a:lnTo>
                  <a:lnTo>
                    <a:pt x="180882" y="257701"/>
                  </a:lnTo>
                  <a:lnTo>
                    <a:pt x="189904" y="232696"/>
                  </a:lnTo>
                  <a:lnTo>
                    <a:pt x="183718" y="222643"/>
                  </a:lnTo>
                  <a:lnTo>
                    <a:pt x="133708" y="203567"/>
                  </a:lnTo>
                  <a:lnTo>
                    <a:pt x="127779" y="192998"/>
                  </a:lnTo>
                  <a:lnTo>
                    <a:pt x="146597" y="172375"/>
                  </a:lnTo>
                  <a:lnTo>
                    <a:pt x="187069" y="161806"/>
                  </a:lnTo>
                  <a:lnTo>
                    <a:pt x="172633" y="116952"/>
                  </a:lnTo>
                  <a:lnTo>
                    <a:pt x="227025" y="891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F4524FE6-F516-1B4B-9C06-26D0E7360BE2}"/>
                </a:ext>
              </a:extLst>
            </p:cNvPr>
            <p:cNvSpPr/>
            <p:nvPr/>
          </p:nvSpPr>
          <p:spPr>
            <a:xfrm>
              <a:off x="1467472" y="4275684"/>
              <a:ext cx="386672" cy="412450"/>
            </a:xfrm>
            <a:custGeom>
              <a:avLst/>
              <a:gdLst>
                <a:gd name="connsiteX0" fmla="*/ 385560 w 386672"/>
                <a:gd name="connsiteY0" fmla="*/ 316733 h 412450"/>
                <a:gd name="connsiteX1" fmla="*/ 336840 w 386672"/>
                <a:gd name="connsiteY1" fmla="*/ 327560 h 412450"/>
                <a:gd name="connsiteX2" fmla="*/ 298688 w 386672"/>
                <a:gd name="connsiteY2" fmla="*/ 367516 h 412450"/>
                <a:gd name="connsiteX3" fmla="*/ 265950 w 386672"/>
                <a:gd name="connsiteY3" fmla="*/ 360040 h 412450"/>
                <a:gd name="connsiteX4" fmla="*/ 228314 w 386672"/>
                <a:gd name="connsiteY4" fmla="*/ 386076 h 412450"/>
                <a:gd name="connsiteX5" fmla="*/ 191967 w 386672"/>
                <a:gd name="connsiteY5" fmla="*/ 411854 h 412450"/>
                <a:gd name="connsiteX6" fmla="*/ 179335 w 386672"/>
                <a:gd name="connsiteY6" fmla="*/ 393036 h 412450"/>
                <a:gd name="connsiteX7" fmla="*/ 120561 w 386672"/>
                <a:gd name="connsiteY7" fmla="*/ 351791 h 412450"/>
                <a:gd name="connsiteX8" fmla="*/ 67200 w 386672"/>
                <a:gd name="connsiteY8" fmla="*/ 330653 h 412450"/>
                <a:gd name="connsiteX9" fmla="*/ 66943 w 386672"/>
                <a:gd name="connsiteY9" fmla="*/ 289408 h 412450"/>
                <a:gd name="connsiteX10" fmla="*/ 21057 w 386672"/>
                <a:gd name="connsiteY10" fmla="*/ 213363 h 412450"/>
                <a:gd name="connsiteX11" fmla="*/ 13066 w 386672"/>
                <a:gd name="connsiteY11" fmla="*/ 134481 h 412450"/>
                <a:gd name="connsiteX12" fmla="*/ 145308 w 386672"/>
                <a:gd name="connsiteY12" fmla="*/ 75450 h 412450"/>
                <a:gd name="connsiteX13" fmla="*/ 192998 w 386672"/>
                <a:gd name="connsiteY13" fmla="*/ 64107 h 412450"/>
                <a:gd name="connsiteX14" fmla="*/ 252545 w 386672"/>
                <a:gd name="connsiteY14" fmla="*/ 13066 h 412450"/>
                <a:gd name="connsiteX15" fmla="*/ 289923 w 386672"/>
                <a:gd name="connsiteY15" fmla="*/ 46062 h 412450"/>
                <a:gd name="connsiteX16" fmla="*/ 306937 w 386672"/>
                <a:gd name="connsiteY16" fmla="*/ 119530 h 412450"/>
                <a:gd name="connsiteX17" fmla="*/ 333231 w 386672"/>
                <a:gd name="connsiteY17" fmla="*/ 179335 h 412450"/>
                <a:gd name="connsiteX18" fmla="*/ 348440 w 386672"/>
                <a:gd name="connsiteY18" fmla="*/ 185522 h 412450"/>
                <a:gd name="connsiteX19" fmla="*/ 358751 w 386672"/>
                <a:gd name="connsiteY19" fmla="*/ 205371 h 412450"/>
                <a:gd name="connsiteX20" fmla="*/ 359524 w 386672"/>
                <a:gd name="connsiteY20" fmla="*/ 230376 h 412450"/>
                <a:gd name="connsiteX21" fmla="*/ 381951 w 386672"/>
                <a:gd name="connsiteY21" fmla="*/ 231923 h 412450"/>
                <a:gd name="connsiteX22" fmla="*/ 379116 w 386672"/>
                <a:gd name="connsiteY22" fmla="*/ 260279 h 412450"/>
                <a:gd name="connsiteX23" fmla="*/ 397934 w 386672"/>
                <a:gd name="connsiteY23" fmla="*/ 299977 h 412450"/>
                <a:gd name="connsiteX24" fmla="*/ 385560 w 386672"/>
                <a:gd name="connsiteY24" fmla="*/ 316733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6672" h="412450">
                  <a:moveTo>
                    <a:pt x="385560" y="316733"/>
                  </a:moveTo>
                  <a:lnTo>
                    <a:pt x="336840" y="327560"/>
                  </a:lnTo>
                  <a:lnTo>
                    <a:pt x="298688" y="367516"/>
                  </a:lnTo>
                  <a:lnTo>
                    <a:pt x="265950" y="360040"/>
                  </a:lnTo>
                  <a:lnTo>
                    <a:pt x="228314" y="386076"/>
                  </a:lnTo>
                  <a:lnTo>
                    <a:pt x="191967" y="411854"/>
                  </a:lnTo>
                  <a:lnTo>
                    <a:pt x="179335" y="393036"/>
                  </a:lnTo>
                  <a:lnTo>
                    <a:pt x="120561" y="351791"/>
                  </a:lnTo>
                  <a:lnTo>
                    <a:pt x="67200" y="330653"/>
                  </a:lnTo>
                  <a:lnTo>
                    <a:pt x="66943" y="289408"/>
                  </a:lnTo>
                  <a:lnTo>
                    <a:pt x="21057" y="213363"/>
                  </a:lnTo>
                  <a:lnTo>
                    <a:pt x="13066" y="134481"/>
                  </a:lnTo>
                  <a:lnTo>
                    <a:pt x="145308" y="75450"/>
                  </a:lnTo>
                  <a:lnTo>
                    <a:pt x="192998" y="64107"/>
                  </a:lnTo>
                  <a:lnTo>
                    <a:pt x="252545" y="13066"/>
                  </a:lnTo>
                  <a:lnTo>
                    <a:pt x="289923" y="46062"/>
                  </a:lnTo>
                  <a:lnTo>
                    <a:pt x="306937" y="119530"/>
                  </a:lnTo>
                  <a:lnTo>
                    <a:pt x="333231" y="179335"/>
                  </a:lnTo>
                  <a:lnTo>
                    <a:pt x="348440" y="185522"/>
                  </a:lnTo>
                  <a:lnTo>
                    <a:pt x="358751" y="205371"/>
                  </a:lnTo>
                  <a:lnTo>
                    <a:pt x="359524" y="230376"/>
                  </a:lnTo>
                  <a:lnTo>
                    <a:pt x="381951" y="231923"/>
                  </a:lnTo>
                  <a:lnTo>
                    <a:pt x="379116" y="260279"/>
                  </a:lnTo>
                  <a:lnTo>
                    <a:pt x="397934" y="299977"/>
                  </a:lnTo>
                  <a:lnTo>
                    <a:pt x="385560" y="3167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AC6ED070-DE5A-8044-B5F5-643C726446CA}"/>
                </a:ext>
              </a:extLst>
            </p:cNvPr>
            <p:cNvSpPr/>
            <p:nvPr/>
          </p:nvSpPr>
          <p:spPr>
            <a:xfrm>
              <a:off x="5416683" y="4285738"/>
              <a:ext cx="412450" cy="360894"/>
            </a:xfrm>
            <a:custGeom>
              <a:avLst/>
              <a:gdLst>
                <a:gd name="connsiteX0" fmla="*/ 327044 w 412450"/>
                <a:gd name="connsiteY0" fmla="*/ 362102 h 360893"/>
                <a:gd name="connsiteX1" fmla="*/ 314412 w 412450"/>
                <a:gd name="connsiteY1" fmla="*/ 370094 h 360893"/>
                <a:gd name="connsiteX2" fmla="*/ 257185 w 412450"/>
                <a:gd name="connsiteY2" fmla="*/ 361587 h 360893"/>
                <a:gd name="connsiteX3" fmla="*/ 241976 w 412450"/>
                <a:gd name="connsiteY3" fmla="*/ 349471 h 360893"/>
                <a:gd name="connsiteX4" fmla="*/ 236305 w 412450"/>
                <a:gd name="connsiteY4" fmla="*/ 319311 h 360893"/>
                <a:gd name="connsiteX5" fmla="*/ 223931 w 412450"/>
                <a:gd name="connsiteY5" fmla="*/ 329880 h 360893"/>
                <a:gd name="connsiteX6" fmla="*/ 180366 w 412450"/>
                <a:gd name="connsiteY6" fmla="*/ 338386 h 360893"/>
                <a:gd name="connsiteX7" fmla="*/ 157682 w 412450"/>
                <a:gd name="connsiteY7" fmla="*/ 334520 h 360893"/>
                <a:gd name="connsiteX8" fmla="*/ 149690 w 412450"/>
                <a:gd name="connsiteY8" fmla="*/ 317248 h 360893"/>
                <a:gd name="connsiteX9" fmla="*/ 129583 w 412450"/>
                <a:gd name="connsiteY9" fmla="*/ 318022 h 360893"/>
                <a:gd name="connsiteX10" fmla="*/ 131646 w 412450"/>
                <a:gd name="connsiteY10" fmla="*/ 305906 h 360893"/>
                <a:gd name="connsiteX11" fmla="*/ 124943 w 412450"/>
                <a:gd name="connsiteY11" fmla="*/ 310804 h 360893"/>
                <a:gd name="connsiteX12" fmla="*/ 98907 w 412450"/>
                <a:gd name="connsiteY12" fmla="*/ 302039 h 360893"/>
                <a:gd name="connsiteX13" fmla="*/ 73129 w 412450"/>
                <a:gd name="connsiteY13" fmla="*/ 260021 h 360893"/>
                <a:gd name="connsiteX14" fmla="*/ 41938 w 412450"/>
                <a:gd name="connsiteY14" fmla="*/ 248678 h 360893"/>
                <a:gd name="connsiteX15" fmla="*/ 31111 w 412450"/>
                <a:gd name="connsiteY15" fmla="*/ 225736 h 360893"/>
                <a:gd name="connsiteX16" fmla="*/ 13066 w 412450"/>
                <a:gd name="connsiteY16" fmla="*/ 214651 h 360893"/>
                <a:gd name="connsiteX17" fmla="*/ 17191 w 412450"/>
                <a:gd name="connsiteY17" fmla="*/ 13066 h 360893"/>
                <a:gd name="connsiteX18" fmla="*/ 411854 w 412450"/>
                <a:gd name="connsiteY18" fmla="*/ 135770 h 360893"/>
                <a:gd name="connsiteX19" fmla="*/ 399223 w 412450"/>
                <a:gd name="connsiteY19" fmla="*/ 161806 h 360893"/>
                <a:gd name="connsiteX20" fmla="*/ 367516 w 412450"/>
                <a:gd name="connsiteY20" fmla="*/ 161806 h 360893"/>
                <a:gd name="connsiteX21" fmla="*/ 340706 w 412450"/>
                <a:gd name="connsiteY21" fmla="*/ 188100 h 360893"/>
                <a:gd name="connsiteX22" fmla="*/ 320342 w 412450"/>
                <a:gd name="connsiteY22" fmla="*/ 191967 h 360893"/>
                <a:gd name="connsiteX23" fmla="*/ 327044 w 412450"/>
                <a:gd name="connsiteY23" fmla="*/ 362102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2450" h="360893">
                  <a:moveTo>
                    <a:pt x="327044" y="362102"/>
                  </a:moveTo>
                  <a:lnTo>
                    <a:pt x="314412" y="370094"/>
                  </a:lnTo>
                  <a:lnTo>
                    <a:pt x="257185" y="361587"/>
                  </a:lnTo>
                  <a:lnTo>
                    <a:pt x="241976" y="349471"/>
                  </a:lnTo>
                  <a:lnTo>
                    <a:pt x="236305" y="319311"/>
                  </a:lnTo>
                  <a:lnTo>
                    <a:pt x="223931" y="329880"/>
                  </a:lnTo>
                  <a:lnTo>
                    <a:pt x="180366" y="338386"/>
                  </a:lnTo>
                  <a:lnTo>
                    <a:pt x="157682" y="334520"/>
                  </a:lnTo>
                  <a:lnTo>
                    <a:pt x="149690" y="317248"/>
                  </a:lnTo>
                  <a:lnTo>
                    <a:pt x="129583" y="318022"/>
                  </a:lnTo>
                  <a:lnTo>
                    <a:pt x="131646" y="305906"/>
                  </a:lnTo>
                  <a:lnTo>
                    <a:pt x="124943" y="310804"/>
                  </a:lnTo>
                  <a:lnTo>
                    <a:pt x="98907" y="302039"/>
                  </a:lnTo>
                  <a:lnTo>
                    <a:pt x="73129" y="260021"/>
                  </a:lnTo>
                  <a:lnTo>
                    <a:pt x="41938" y="248678"/>
                  </a:lnTo>
                  <a:lnTo>
                    <a:pt x="31111" y="225736"/>
                  </a:lnTo>
                  <a:lnTo>
                    <a:pt x="13066" y="214651"/>
                  </a:lnTo>
                  <a:lnTo>
                    <a:pt x="17191" y="13066"/>
                  </a:lnTo>
                  <a:lnTo>
                    <a:pt x="411854" y="135770"/>
                  </a:lnTo>
                  <a:lnTo>
                    <a:pt x="399223" y="161806"/>
                  </a:lnTo>
                  <a:lnTo>
                    <a:pt x="367516" y="161806"/>
                  </a:lnTo>
                  <a:lnTo>
                    <a:pt x="340706" y="188100"/>
                  </a:lnTo>
                  <a:lnTo>
                    <a:pt x="320342" y="191967"/>
                  </a:lnTo>
                  <a:lnTo>
                    <a:pt x="327044" y="3621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58182237-425A-C84B-A3D3-F54B421AAC87}"/>
                </a:ext>
              </a:extLst>
            </p:cNvPr>
            <p:cNvSpPr/>
            <p:nvPr/>
          </p:nvSpPr>
          <p:spPr>
            <a:xfrm>
              <a:off x="5723959" y="4306102"/>
              <a:ext cx="489785" cy="489785"/>
            </a:xfrm>
            <a:custGeom>
              <a:avLst/>
              <a:gdLst>
                <a:gd name="connsiteX0" fmla="*/ 240687 w 489784"/>
                <a:gd name="connsiteY0" fmla="*/ 454130 h 489784"/>
                <a:gd name="connsiteX1" fmla="*/ 195318 w 489784"/>
                <a:gd name="connsiteY1" fmla="*/ 424485 h 489784"/>
                <a:gd name="connsiteX2" fmla="*/ 186811 w 489784"/>
                <a:gd name="connsiteY2" fmla="*/ 430157 h 489784"/>
                <a:gd name="connsiteX3" fmla="*/ 170571 w 489784"/>
                <a:gd name="connsiteY3" fmla="*/ 386076 h 489784"/>
                <a:gd name="connsiteX4" fmla="*/ 154073 w 489784"/>
                <a:gd name="connsiteY4" fmla="*/ 378858 h 489784"/>
                <a:gd name="connsiteX5" fmla="*/ 138090 w 489784"/>
                <a:gd name="connsiteY5" fmla="*/ 356947 h 489784"/>
                <a:gd name="connsiteX6" fmla="*/ 122365 w 489784"/>
                <a:gd name="connsiteY6" fmla="*/ 358236 h 489784"/>
                <a:gd name="connsiteX7" fmla="*/ 71067 w 489784"/>
                <a:gd name="connsiteY7" fmla="*/ 337871 h 489784"/>
                <a:gd name="connsiteX8" fmla="*/ 36782 w 489784"/>
                <a:gd name="connsiteY8" fmla="*/ 348440 h 489784"/>
                <a:gd name="connsiteX9" fmla="*/ 19768 w 489784"/>
                <a:gd name="connsiteY9" fmla="*/ 341738 h 489784"/>
                <a:gd name="connsiteX10" fmla="*/ 13066 w 489784"/>
                <a:gd name="connsiteY10" fmla="*/ 171602 h 489784"/>
                <a:gd name="connsiteX11" fmla="*/ 33431 w 489784"/>
                <a:gd name="connsiteY11" fmla="*/ 167735 h 489784"/>
                <a:gd name="connsiteX12" fmla="*/ 60240 w 489784"/>
                <a:gd name="connsiteY12" fmla="*/ 141442 h 489784"/>
                <a:gd name="connsiteX13" fmla="*/ 91947 w 489784"/>
                <a:gd name="connsiteY13" fmla="*/ 141442 h 489784"/>
                <a:gd name="connsiteX14" fmla="*/ 104579 w 489784"/>
                <a:gd name="connsiteY14" fmla="*/ 115406 h 489784"/>
                <a:gd name="connsiteX15" fmla="*/ 158713 w 489784"/>
                <a:gd name="connsiteY15" fmla="*/ 113086 h 489784"/>
                <a:gd name="connsiteX16" fmla="*/ 177015 w 489784"/>
                <a:gd name="connsiteY16" fmla="*/ 87565 h 489784"/>
                <a:gd name="connsiteX17" fmla="*/ 207691 w 489784"/>
                <a:gd name="connsiteY17" fmla="*/ 80089 h 489784"/>
                <a:gd name="connsiteX18" fmla="*/ 220065 w 489784"/>
                <a:gd name="connsiteY18" fmla="*/ 68489 h 489784"/>
                <a:gd name="connsiteX19" fmla="*/ 248678 w 489784"/>
                <a:gd name="connsiteY19" fmla="*/ 25698 h 489784"/>
                <a:gd name="connsiteX20" fmla="*/ 262341 w 489784"/>
                <a:gd name="connsiteY20" fmla="*/ 13066 h 489784"/>
                <a:gd name="connsiteX21" fmla="*/ 282448 w 489784"/>
                <a:gd name="connsiteY21" fmla="*/ 24667 h 489784"/>
                <a:gd name="connsiteX22" fmla="*/ 296368 w 489784"/>
                <a:gd name="connsiteY22" fmla="*/ 51734 h 489784"/>
                <a:gd name="connsiteX23" fmla="*/ 334004 w 489784"/>
                <a:gd name="connsiteY23" fmla="*/ 76738 h 489784"/>
                <a:gd name="connsiteX24" fmla="*/ 351018 w 489784"/>
                <a:gd name="connsiteY24" fmla="*/ 71583 h 489784"/>
                <a:gd name="connsiteX25" fmla="*/ 373187 w 489784"/>
                <a:gd name="connsiteY25" fmla="*/ 81894 h 489784"/>
                <a:gd name="connsiteX26" fmla="*/ 425001 w 489784"/>
                <a:gd name="connsiteY26" fmla="*/ 72098 h 489784"/>
                <a:gd name="connsiteX27" fmla="*/ 430930 w 489784"/>
                <a:gd name="connsiteY27" fmla="*/ 90916 h 489784"/>
                <a:gd name="connsiteX28" fmla="*/ 423454 w 489784"/>
                <a:gd name="connsiteY28" fmla="*/ 115921 h 489784"/>
                <a:gd name="connsiteX29" fmla="*/ 448459 w 489784"/>
                <a:gd name="connsiteY29" fmla="*/ 126490 h 489784"/>
                <a:gd name="connsiteX30" fmla="*/ 452584 w 489784"/>
                <a:gd name="connsiteY30" fmla="*/ 141442 h 489784"/>
                <a:gd name="connsiteX31" fmla="*/ 478104 w 489784"/>
                <a:gd name="connsiteY31" fmla="*/ 146339 h 489784"/>
                <a:gd name="connsiteX32" fmla="*/ 483002 w 489784"/>
                <a:gd name="connsiteY32" fmla="*/ 334262 h 489784"/>
                <a:gd name="connsiteX33" fmla="*/ 282448 w 489784"/>
                <a:gd name="connsiteY33" fmla="*/ 469597 h 489784"/>
                <a:gd name="connsiteX34" fmla="*/ 262341 w 489784"/>
                <a:gd name="connsiteY34" fmla="*/ 462895 h 489784"/>
                <a:gd name="connsiteX35" fmla="*/ 260279 w 489784"/>
                <a:gd name="connsiteY35" fmla="*/ 480682 h 489784"/>
                <a:gd name="connsiteX36" fmla="*/ 251772 w 489784"/>
                <a:gd name="connsiteY36" fmla="*/ 453615 h 489784"/>
                <a:gd name="connsiteX37" fmla="*/ 240687 w 489784"/>
                <a:gd name="connsiteY37" fmla="*/ 454130 h 4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89784" h="489784">
                  <a:moveTo>
                    <a:pt x="240687" y="454130"/>
                  </a:moveTo>
                  <a:lnTo>
                    <a:pt x="195318" y="424485"/>
                  </a:lnTo>
                  <a:lnTo>
                    <a:pt x="186811" y="430157"/>
                  </a:lnTo>
                  <a:lnTo>
                    <a:pt x="170571" y="386076"/>
                  </a:lnTo>
                  <a:lnTo>
                    <a:pt x="154073" y="378858"/>
                  </a:lnTo>
                  <a:lnTo>
                    <a:pt x="138090" y="356947"/>
                  </a:lnTo>
                  <a:lnTo>
                    <a:pt x="122365" y="358236"/>
                  </a:lnTo>
                  <a:lnTo>
                    <a:pt x="71067" y="337871"/>
                  </a:lnTo>
                  <a:lnTo>
                    <a:pt x="36782" y="348440"/>
                  </a:lnTo>
                  <a:lnTo>
                    <a:pt x="19768" y="341738"/>
                  </a:lnTo>
                  <a:lnTo>
                    <a:pt x="13066" y="171602"/>
                  </a:lnTo>
                  <a:lnTo>
                    <a:pt x="33431" y="167735"/>
                  </a:lnTo>
                  <a:lnTo>
                    <a:pt x="60240" y="141442"/>
                  </a:lnTo>
                  <a:lnTo>
                    <a:pt x="91947" y="141442"/>
                  </a:lnTo>
                  <a:lnTo>
                    <a:pt x="104579" y="115406"/>
                  </a:lnTo>
                  <a:lnTo>
                    <a:pt x="158713" y="113086"/>
                  </a:lnTo>
                  <a:lnTo>
                    <a:pt x="177015" y="87565"/>
                  </a:lnTo>
                  <a:lnTo>
                    <a:pt x="207691" y="80089"/>
                  </a:lnTo>
                  <a:lnTo>
                    <a:pt x="220065" y="68489"/>
                  </a:lnTo>
                  <a:lnTo>
                    <a:pt x="248678" y="25698"/>
                  </a:lnTo>
                  <a:lnTo>
                    <a:pt x="262341" y="13066"/>
                  </a:lnTo>
                  <a:lnTo>
                    <a:pt x="282448" y="24667"/>
                  </a:lnTo>
                  <a:lnTo>
                    <a:pt x="296368" y="51734"/>
                  </a:lnTo>
                  <a:lnTo>
                    <a:pt x="334004" y="76738"/>
                  </a:lnTo>
                  <a:lnTo>
                    <a:pt x="351018" y="71583"/>
                  </a:lnTo>
                  <a:lnTo>
                    <a:pt x="373187" y="81894"/>
                  </a:lnTo>
                  <a:lnTo>
                    <a:pt x="425001" y="72098"/>
                  </a:lnTo>
                  <a:lnTo>
                    <a:pt x="430930" y="90916"/>
                  </a:lnTo>
                  <a:lnTo>
                    <a:pt x="423454" y="115921"/>
                  </a:lnTo>
                  <a:lnTo>
                    <a:pt x="448459" y="126490"/>
                  </a:lnTo>
                  <a:lnTo>
                    <a:pt x="452584" y="141442"/>
                  </a:lnTo>
                  <a:lnTo>
                    <a:pt x="478104" y="146339"/>
                  </a:lnTo>
                  <a:lnTo>
                    <a:pt x="483002" y="334262"/>
                  </a:lnTo>
                  <a:lnTo>
                    <a:pt x="282448" y="469597"/>
                  </a:lnTo>
                  <a:lnTo>
                    <a:pt x="262341" y="462895"/>
                  </a:lnTo>
                  <a:lnTo>
                    <a:pt x="260279" y="480682"/>
                  </a:lnTo>
                  <a:lnTo>
                    <a:pt x="251772" y="453615"/>
                  </a:lnTo>
                  <a:lnTo>
                    <a:pt x="240687" y="4541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43B60964-38C7-6044-A3C5-B95528B7EB27}"/>
                </a:ext>
              </a:extLst>
            </p:cNvPr>
            <p:cNvSpPr/>
            <p:nvPr/>
          </p:nvSpPr>
          <p:spPr>
            <a:xfrm>
              <a:off x="4801101" y="4335747"/>
              <a:ext cx="438228" cy="644453"/>
            </a:xfrm>
            <a:custGeom>
              <a:avLst/>
              <a:gdLst>
                <a:gd name="connsiteX0" fmla="*/ 397418 w 438228"/>
                <a:gd name="connsiteY0" fmla="*/ 424743 h 644453"/>
                <a:gd name="connsiteX1" fmla="*/ 259248 w 438228"/>
                <a:gd name="connsiteY1" fmla="*/ 644631 h 644453"/>
                <a:gd name="connsiteX2" fmla="*/ 221869 w 438228"/>
                <a:gd name="connsiteY2" fmla="*/ 596168 h 644453"/>
                <a:gd name="connsiteX3" fmla="*/ 243523 w 438228"/>
                <a:gd name="connsiteY3" fmla="*/ 571678 h 644453"/>
                <a:gd name="connsiteX4" fmla="*/ 229345 w 438228"/>
                <a:gd name="connsiteY4" fmla="*/ 528629 h 644453"/>
                <a:gd name="connsiteX5" fmla="*/ 237594 w 438228"/>
                <a:gd name="connsiteY5" fmla="*/ 517544 h 644453"/>
                <a:gd name="connsiteX6" fmla="*/ 225220 w 438228"/>
                <a:gd name="connsiteY6" fmla="*/ 500015 h 644453"/>
                <a:gd name="connsiteX7" fmla="*/ 238367 w 438228"/>
                <a:gd name="connsiteY7" fmla="*/ 485322 h 644453"/>
                <a:gd name="connsiteX8" fmla="*/ 238625 w 438228"/>
                <a:gd name="connsiteY8" fmla="*/ 471917 h 644453"/>
                <a:gd name="connsiteX9" fmla="*/ 218518 w 438228"/>
                <a:gd name="connsiteY9" fmla="*/ 455935 h 644453"/>
                <a:gd name="connsiteX10" fmla="*/ 216713 w 438228"/>
                <a:gd name="connsiteY10" fmla="*/ 443046 h 644453"/>
                <a:gd name="connsiteX11" fmla="*/ 186037 w 438228"/>
                <a:gd name="connsiteY11" fmla="*/ 403347 h 644453"/>
                <a:gd name="connsiteX12" fmla="*/ 164900 w 438228"/>
                <a:gd name="connsiteY12" fmla="*/ 389169 h 644453"/>
                <a:gd name="connsiteX13" fmla="*/ 182428 w 438228"/>
                <a:gd name="connsiteY13" fmla="*/ 373702 h 644453"/>
                <a:gd name="connsiteX14" fmla="*/ 164384 w 438228"/>
                <a:gd name="connsiteY14" fmla="*/ 288635 h 644453"/>
                <a:gd name="connsiteX15" fmla="*/ 157166 w 438228"/>
                <a:gd name="connsiteY15" fmla="*/ 286572 h 644453"/>
                <a:gd name="connsiteX16" fmla="*/ 153041 w 438228"/>
                <a:gd name="connsiteY16" fmla="*/ 295595 h 644453"/>
                <a:gd name="connsiteX17" fmla="*/ 162064 w 438228"/>
                <a:gd name="connsiteY17" fmla="*/ 311577 h 644453"/>
                <a:gd name="connsiteX18" fmla="*/ 142730 w 438228"/>
                <a:gd name="connsiteY18" fmla="*/ 314413 h 644453"/>
                <a:gd name="connsiteX19" fmla="*/ 142473 w 438228"/>
                <a:gd name="connsiteY19" fmla="*/ 341995 h 644453"/>
                <a:gd name="connsiteX20" fmla="*/ 130872 w 438228"/>
                <a:gd name="connsiteY20" fmla="*/ 347924 h 644453"/>
                <a:gd name="connsiteX21" fmla="*/ 104579 w 438228"/>
                <a:gd name="connsiteY21" fmla="*/ 316475 h 644453"/>
                <a:gd name="connsiteX22" fmla="*/ 29564 w 438228"/>
                <a:gd name="connsiteY22" fmla="*/ 321631 h 644453"/>
                <a:gd name="connsiteX23" fmla="*/ 34978 w 438228"/>
                <a:gd name="connsiteY23" fmla="*/ 287346 h 644453"/>
                <a:gd name="connsiteX24" fmla="*/ 13066 w 438228"/>
                <a:gd name="connsiteY24" fmla="*/ 279355 h 644453"/>
                <a:gd name="connsiteX25" fmla="*/ 91690 w 438228"/>
                <a:gd name="connsiteY25" fmla="*/ 68489 h 644453"/>
                <a:gd name="connsiteX26" fmla="*/ 113343 w 438228"/>
                <a:gd name="connsiteY26" fmla="*/ 74676 h 644453"/>
                <a:gd name="connsiteX27" fmla="*/ 137317 w 438228"/>
                <a:gd name="connsiteY27" fmla="*/ 49156 h 644453"/>
                <a:gd name="connsiteX28" fmla="*/ 176242 w 438228"/>
                <a:gd name="connsiteY28" fmla="*/ 52765 h 644453"/>
                <a:gd name="connsiteX29" fmla="*/ 193771 w 438228"/>
                <a:gd name="connsiteY29" fmla="*/ 26987 h 644453"/>
                <a:gd name="connsiteX30" fmla="*/ 223158 w 438228"/>
                <a:gd name="connsiteY30" fmla="*/ 13066 h 644453"/>
                <a:gd name="connsiteX31" fmla="*/ 222385 w 438228"/>
                <a:gd name="connsiteY31" fmla="*/ 71067 h 644453"/>
                <a:gd name="connsiteX32" fmla="*/ 266723 w 438228"/>
                <a:gd name="connsiteY32" fmla="*/ 79832 h 644453"/>
                <a:gd name="connsiteX33" fmla="*/ 277292 w 438228"/>
                <a:gd name="connsiteY33" fmla="*/ 118499 h 644453"/>
                <a:gd name="connsiteX34" fmla="*/ 312351 w 438228"/>
                <a:gd name="connsiteY34" fmla="*/ 140410 h 644453"/>
                <a:gd name="connsiteX35" fmla="*/ 341480 w 438228"/>
                <a:gd name="connsiteY35" fmla="*/ 130615 h 644453"/>
                <a:gd name="connsiteX36" fmla="*/ 388654 w 438228"/>
                <a:gd name="connsiteY36" fmla="*/ 155619 h 644453"/>
                <a:gd name="connsiteX37" fmla="*/ 396387 w 438228"/>
                <a:gd name="connsiteY37" fmla="*/ 183718 h 644453"/>
                <a:gd name="connsiteX38" fmla="*/ 422423 w 438228"/>
                <a:gd name="connsiteY38" fmla="*/ 194544 h 644453"/>
                <a:gd name="connsiteX39" fmla="*/ 439179 w 438228"/>
                <a:gd name="connsiteY39" fmla="*/ 213105 h 644453"/>
                <a:gd name="connsiteX40" fmla="*/ 397418 w 438228"/>
                <a:gd name="connsiteY40" fmla="*/ 424743 h 644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38228" h="644453">
                  <a:moveTo>
                    <a:pt x="397418" y="424743"/>
                  </a:moveTo>
                  <a:lnTo>
                    <a:pt x="259248" y="644631"/>
                  </a:lnTo>
                  <a:lnTo>
                    <a:pt x="221869" y="596168"/>
                  </a:lnTo>
                  <a:lnTo>
                    <a:pt x="243523" y="571678"/>
                  </a:lnTo>
                  <a:lnTo>
                    <a:pt x="229345" y="528629"/>
                  </a:lnTo>
                  <a:lnTo>
                    <a:pt x="237594" y="517544"/>
                  </a:lnTo>
                  <a:lnTo>
                    <a:pt x="225220" y="500015"/>
                  </a:lnTo>
                  <a:lnTo>
                    <a:pt x="238367" y="485322"/>
                  </a:lnTo>
                  <a:lnTo>
                    <a:pt x="238625" y="471917"/>
                  </a:lnTo>
                  <a:lnTo>
                    <a:pt x="218518" y="455935"/>
                  </a:lnTo>
                  <a:lnTo>
                    <a:pt x="216713" y="443046"/>
                  </a:lnTo>
                  <a:lnTo>
                    <a:pt x="186037" y="403347"/>
                  </a:lnTo>
                  <a:lnTo>
                    <a:pt x="164900" y="389169"/>
                  </a:lnTo>
                  <a:lnTo>
                    <a:pt x="182428" y="373702"/>
                  </a:lnTo>
                  <a:lnTo>
                    <a:pt x="164384" y="288635"/>
                  </a:lnTo>
                  <a:lnTo>
                    <a:pt x="157166" y="286572"/>
                  </a:lnTo>
                  <a:lnTo>
                    <a:pt x="153041" y="295595"/>
                  </a:lnTo>
                  <a:lnTo>
                    <a:pt x="162064" y="311577"/>
                  </a:lnTo>
                  <a:lnTo>
                    <a:pt x="142730" y="314413"/>
                  </a:lnTo>
                  <a:lnTo>
                    <a:pt x="142473" y="341995"/>
                  </a:lnTo>
                  <a:lnTo>
                    <a:pt x="130872" y="347924"/>
                  </a:lnTo>
                  <a:lnTo>
                    <a:pt x="104579" y="316475"/>
                  </a:lnTo>
                  <a:lnTo>
                    <a:pt x="29564" y="321631"/>
                  </a:lnTo>
                  <a:lnTo>
                    <a:pt x="34978" y="287346"/>
                  </a:lnTo>
                  <a:lnTo>
                    <a:pt x="13066" y="279355"/>
                  </a:lnTo>
                  <a:lnTo>
                    <a:pt x="91690" y="68489"/>
                  </a:lnTo>
                  <a:lnTo>
                    <a:pt x="113343" y="74676"/>
                  </a:lnTo>
                  <a:lnTo>
                    <a:pt x="137317" y="49156"/>
                  </a:lnTo>
                  <a:lnTo>
                    <a:pt x="176242" y="52765"/>
                  </a:lnTo>
                  <a:lnTo>
                    <a:pt x="193771" y="26987"/>
                  </a:lnTo>
                  <a:lnTo>
                    <a:pt x="223158" y="13066"/>
                  </a:lnTo>
                  <a:lnTo>
                    <a:pt x="222385" y="71067"/>
                  </a:lnTo>
                  <a:lnTo>
                    <a:pt x="266723" y="79832"/>
                  </a:lnTo>
                  <a:lnTo>
                    <a:pt x="277292" y="118499"/>
                  </a:lnTo>
                  <a:lnTo>
                    <a:pt x="312351" y="140410"/>
                  </a:lnTo>
                  <a:lnTo>
                    <a:pt x="341480" y="130615"/>
                  </a:lnTo>
                  <a:lnTo>
                    <a:pt x="388654" y="155619"/>
                  </a:lnTo>
                  <a:lnTo>
                    <a:pt x="396387" y="183718"/>
                  </a:lnTo>
                  <a:lnTo>
                    <a:pt x="422423" y="194544"/>
                  </a:lnTo>
                  <a:lnTo>
                    <a:pt x="439179" y="213105"/>
                  </a:lnTo>
                  <a:lnTo>
                    <a:pt x="397418" y="42474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F8E951E8-EB81-6142-BE18-41AF4BE36AC7}"/>
                </a:ext>
              </a:extLst>
            </p:cNvPr>
            <p:cNvSpPr/>
            <p:nvPr/>
          </p:nvSpPr>
          <p:spPr>
            <a:xfrm>
              <a:off x="2952808" y="4342707"/>
              <a:ext cx="386672" cy="438228"/>
            </a:xfrm>
            <a:custGeom>
              <a:avLst/>
              <a:gdLst>
                <a:gd name="connsiteX0" fmla="*/ 295595 w 386672"/>
                <a:gd name="connsiteY0" fmla="*/ 375249 h 438228"/>
                <a:gd name="connsiteX1" fmla="*/ 248421 w 386672"/>
                <a:gd name="connsiteY1" fmla="*/ 403863 h 438228"/>
                <a:gd name="connsiteX2" fmla="*/ 239399 w 386672"/>
                <a:gd name="connsiteY2" fmla="*/ 429641 h 438228"/>
                <a:gd name="connsiteX3" fmla="*/ 196607 w 386672"/>
                <a:gd name="connsiteY3" fmla="*/ 429125 h 438228"/>
                <a:gd name="connsiteX4" fmla="*/ 47351 w 386672"/>
                <a:gd name="connsiteY4" fmla="*/ 259247 h 438228"/>
                <a:gd name="connsiteX5" fmla="*/ 29822 w 386672"/>
                <a:gd name="connsiteY5" fmla="*/ 212331 h 438228"/>
                <a:gd name="connsiteX6" fmla="*/ 13066 w 386672"/>
                <a:gd name="connsiteY6" fmla="*/ 162837 h 438228"/>
                <a:gd name="connsiteX7" fmla="*/ 42969 w 386672"/>
                <a:gd name="connsiteY7" fmla="*/ 152526 h 438228"/>
                <a:gd name="connsiteX8" fmla="*/ 86276 w 386672"/>
                <a:gd name="connsiteY8" fmla="*/ 120819 h 438228"/>
                <a:gd name="connsiteX9" fmla="*/ 132161 w 386672"/>
                <a:gd name="connsiteY9" fmla="*/ 86792 h 438228"/>
                <a:gd name="connsiteX10" fmla="*/ 194802 w 386672"/>
                <a:gd name="connsiteY10" fmla="*/ 67974 h 438228"/>
                <a:gd name="connsiteX11" fmla="*/ 306937 w 386672"/>
                <a:gd name="connsiteY11" fmla="*/ 13066 h 438228"/>
                <a:gd name="connsiteX12" fmla="*/ 297142 w 386672"/>
                <a:gd name="connsiteY12" fmla="*/ 42711 h 438228"/>
                <a:gd name="connsiteX13" fmla="*/ 324982 w 386672"/>
                <a:gd name="connsiteY13" fmla="*/ 77769 h 438228"/>
                <a:gd name="connsiteX14" fmla="*/ 366227 w 386672"/>
                <a:gd name="connsiteY14" fmla="*/ 60756 h 438228"/>
                <a:gd name="connsiteX15" fmla="*/ 391747 w 386672"/>
                <a:gd name="connsiteY15" fmla="*/ 62045 h 438228"/>
                <a:gd name="connsiteX16" fmla="*/ 392263 w 386672"/>
                <a:gd name="connsiteY16" fmla="*/ 75707 h 438228"/>
                <a:gd name="connsiteX17" fmla="*/ 360814 w 386672"/>
                <a:gd name="connsiteY17" fmla="*/ 74934 h 438228"/>
                <a:gd name="connsiteX18" fmla="*/ 349213 w 386672"/>
                <a:gd name="connsiteY18" fmla="*/ 94267 h 438228"/>
                <a:gd name="connsiteX19" fmla="*/ 360040 w 386672"/>
                <a:gd name="connsiteY19" fmla="*/ 114117 h 438228"/>
                <a:gd name="connsiteX20" fmla="*/ 377569 w 386672"/>
                <a:gd name="connsiteY20" fmla="*/ 117210 h 438228"/>
                <a:gd name="connsiteX21" fmla="*/ 380920 w 386672"/>
                <a:gd name="connsiteY21" fmla="*/ 138090 h 438228"/>
                <a:gd name="connsiteX22" fmla="*/ 364165 w 386672"/>
                <a:gd name="connsiteY22" fmla="*/ 125717 h 438228"/>
                <a:gd name="connsiteX23" fmla="*/ 345089 w 386672"/>
                <a:gd name="connsiteY23" fmla="*/ 129326 h 438228"/>
                <a:gd name="connsiteX24" fmla="*/ 315959 w 386672"/>
                <a:gd name="connsiteY24" fmla="*/ 158970 h 438228"/>
                <a:gd name="connsiteX25" fmla="*/ 327044 w 386672"/>
                <a:gd name="connsiteY25" fmla="*/ 174180 h 438228"/>
                <a:gd name="connsiteX26" fmla="*/ 321373 w 386672"/>
                <a:gd name="connsiteY26" fmla="*/ 178046 h 438228"/>
                <a:gd name="connsiteX27" fmla="*/ 326013 w 386672"/>
                <a:gd name="connsiteY27" fmla="*/ 189904 h 438228"/>
                <a:gd name="connsiteX28" fmla="*/ 342253 w 386672"/>
                <a:gd name="connsiteY28" fmla="*/ 205629 h 438228"/>
                <a:gd name="connsiteX29" fmla="*/ 356689 w 386672"/>
                <a:gd name="connsiteY29" fmla="*/ 205629 h 438228"/>
                <a:gd name="connsiteX30" fmla="*/ 367258 w 386672"/>
                <a:gd name="connsiteY30" fmla="*/ 220838 h 438228"/>
                <a:gd name="connsiteX31" fmla="*/ 372671 w 386672"/>
                <a:gd name="connsiteY31" fmla="*/ 244812 h 438228"/>
                <a:gd name="connsiteX32" fmla="*/ 353338 w 386672"/>
                <a:gd name="connsiteY32" fmla="*/ 237078 h 438228"/>
                <a:gd name="connsiteX33" fmla="*/ 348956 w 386672"/>
                <a:gd name="connsiteY33" fmla="*/ 241718 h 438228"/>
                <a:gd name="connsiteX34" fmla="*/ 362102 w 386672"/>
                <a:gd name="connsiteY34" fmla="*/ 254865 h 438228"/>
                <a:gd name="connsiteX35" fmla="*/ 369836 w 386672"/>
                <a:gd name="connsiteY35" fmla="*/ 298430 h 438228"/>
                <a:gd name="connsiteX36" fmla="*/ 381436 w 386672"/>
                <a:gd name="connsiteY36" fmla="*/ 316733 h 438228"/>
                <a:gd name="connsiteX37" fmla="*/ 295595 w 386672"/>
                <a:gd name="connsiteY37" fmla="*/ 375249 h 4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86672" h="438228">
                  <a:moveTo>
                    <a:pt x="295595" y="375249"/>
                  </a:moveTo>
                  <a:lnTo>
                    <a:pt x="248421" y="403863"/>
                  </a:lnTo>
                  <a:lnTo>
                    <a:pt x="239399" y="429641"/>
                  </a:lnTo>
                  <a:lnTo>
                    <a:pt x="196607" y="429125"/>
                  </a:lnTo>
                  <a:lnTo>
                    <a:pt x="47351" y="259247"/>
                  </a:lnTo>
                  <a:lnTo>
                    <a:pt x="29822" y="212331"/>
                  </a:lnTo>
                  <a:lnTo>
                    <a:pt x="13066" y="162837"/>
                  </a:lnTo>
                  <a:lnTo>
                    <a:pt x="42969" y="152526"/>
                  </a:lnTo>
                  <a:lnTo>
                    <a:pt x="86276" y="120819"/>
                  </a:lnTo>
                  <a:lnTo>
                    <a:pt x="132161" y="86792"/>
                  </a:lnTo>
                  <a:lnTo>
                    <a:pt x="194802" y="67974"/>
                  </a:lnTo>
                  <a:lnTo>
                    <a:pt x="306937" y="13066"/>
                  </a:lnTo>
                  <a:lnTo>
                    <a:pt x="297142" y="42711"/>
                  </a:lnTo>
                  <a:lnTo>
                    <a:pt x="324982" y="77769"/>
                  </a:lnTo>
                  <a:lnTo>
                    <a:pt x="366227" y="60756"/>
                  </a:lnTo>
                  <a:lnTo>
                    <a:pt x="391747" y="62045"/>
                  </a:lnTo>
                  <a:lnTo>
                    <a:pt x="392263" y="75707"/>
                  </a:lnTo>
                  <a:lnTo>
                    <a:pt x="360814" y="74934"/>
                  </a:lnTo>
                  <a:lnTo>
                    <a:pt x="349213" y="94267"/>
                  </a:lnTo>
                  <a:lnTo>
                    <a:pt x="360040" y="114117"/>
                  </a:lnTo>
                  <a:lnTo>
                    <a:pt x="377569" y="117210"/>
                  </a:lnTo>
                  <a:lnTo>
                    <a:pt x="380920" y="138090"/>
                  </a:lnTo>
                  <a:lnTo>
                    <a:pt x="364165" y="125717"/>
                  </a:lnTo>
                  <a:lnTo>
                    <a:pt x="345089" y="129326"/>
                  </a:lnTo>
                  <a:lnTo>
                    <a:pt x="315959" y="158970"/>
                  </a:lnTo>
                  <a:lnTo>
                    <a:pt x="327044" y="174180"/>
                  </a:lnTo>
                  <a:lnTo>
                    <a:pt x="321373" y="178046"/>
                  </a:lnTo>
                  <a:lnTo>
                    <a:pt x="326013" y="189904"/>
                  </a:lnTo>
                  <a:lnTo>
                    <a:pt x="342253" y="205629"/>
                  </a:lnTo>
                  <a:lnTo>
                    <a:pt x="356689" y="205629"/>
                  </a:lnTo>
                  <a:lnTo>
                    <a:pt x="367258" y="220838"/>
                  </a:lnTo>
                  <a:lnTo>
                    <a:pt x="372671" y="244812"/>
                  </a:lnTo>
                  <a:lnTo>
                    <a:pt x="353338" y="237078"/>
                  </a:lnTo>
                  <a:lnTo>
                    <a:pt x="348956" y="241718"/>
                  </a:lnTo>
                  <a:lnTo>
                    <a:pt x="362102" y="254865"/>
                  </a:lnTo>
                  <a:lnTo>
                    <a:pt x="369836" y="298430"/>
                  </a:lnTo>
                  <a:lnTo>
                    <a:pt x="381436" y="316733"/>
                  </a:lnTo>
                  <a:lnTo>
                    <a:pt x="295595" y="3752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36EE2E56-D252-7F40-B041-DD5A4A6DF97C}"/>
                </a:ext>
              </a:extLst>
            </p:cNvPr>
            <p:cNvSpPr/>
            <p:nvPr/>
          </p:nvSpPr>
          <p:spPr>
            <a:xfrm>
              <a:off x="3582568" y="4362814"/>
              <a:ext cx="618675" cy="515563"/>
            </a:xfrm>
            <a:custGeom>
              <a:avLst/>
              <a:gdLst>
                <a:gd name="connsiteX0" fmla="*/ 565492 w 618675"/>
                <a:gd name="connsiteY0" fmla="*/ 452326 h 515562"/>
                <a:gd name="connsiteX1" fmla="*/ 459544 w 618675"/>
                <a:gd name="connsiteY1" fmla="*/ 525020 h 515562"/>
                <a:gd name="connsiteX2" fmla="*/ 245328 w 618675"/>
                <a:gd name="connsiteY2" fmla="*/ 471917 h 515562"/>
                <a:gd name="connsiteX3" fmla="*/ 207949 w 618675"/>
                <a:gd name="connsiteY3" fmla="*/ 517029 h 515562"/>
                <a:gd name="connsiteX4" fmla="*/ 177531 w 618675"/>
                <a:gd name="connsiteY4" fmla="*/ 481455 h 515562"/>
                <a:gd name="connsiteX5" fmla="*/ 173406 w 618675"/>
                <a:gd name="connsiteY5" fmla="*/ 452068 h 515562"/>
                <a:gd name="connsiteX6" fmla="*/ 66943 w 618675"/>
                <a:gd name="connsiteY6" fmla="*/ 436859 h 515562"/>
                <a:gd name="connsiteX7" fmla="*/ 13066 w 618675"/>
                <a:gd name="connsiteY7" fmla="*/ 418556 h 515562"/>
                <a:gd name="connsiteX8" fmla="*/ 22346 w 618675"/>
                <a:gd name="connsiteY8" fmla="*/ 405152 h 515562"/>
                <a:gd name="connsiteX9" fmla="*/ 55342 w 618675"/>
                <a:gd name="connsiteY9" fmla="*/ 395614 h 515562"/>
                <a:gd name="connsiteX10" fmla="*/ 55342 w 618675"/>
                <a:gd name="connsiteY10" fmla="*/ 379374 h 515562"/>
                <a:gd name="connsiteX11" fmla="*/ 80090 w 618675"/>
                <a:gd name="connsiteY11" fmla="*/ 341738 h 515562"/>
                <a:gd name="connsiteX12" fmla="*/ 107414 w 618675"/>
                <a:gd name="connsiteY12" fmla="*/ 335808 h 515562"/>
                <a:gd name="connsiteX13" fmla="*/ 115406 w 618675"/>
                <a:gd name="connsiteY13" fmla="*/ 323435 h 515562"/>
                <a:gd name="connsiteX14" fmla="*/ 114632 w 618675"/>
                <a:gd name="connsiteY14" fmla="*/ 307968 h 515562"/>
                <a:gd name="connsiteX15" fmla="*/ 126748 w 618675"/>
                <a:gd name="connsiteY15" fmla="*/ 285799 h 515562"/>
                <a:gd name="connsiteX16" fmla="*/ 120303 w 618675"/>
                <a:gd name="connsiteY16" fmla="*/ 269817 h 515562"/>
                <a:gd name="connsiteX17" fmla="*/ 137575 w 618675"/>
                <a:gd name="connsiteY17" fmla="*/ 240687 h 515562"/>
                <a:gd name="connsiteX18" fmla="*/ 127263 w 618675"/>
                <a:gd name="connsiteY18" fmla="*/ 211816 h 515562"/>
                <a:gd name="connsiteX19" fmla="*/ 137317 w 618675"/>
                <a:gd name="connsiteY19" fmla="*/ 176500 h 515562"/>
                <a:gd name="connsiteX20" fmla="*/ 123397 w 618675"/>
                <a:gd name="connsiteY20" fmla="*/ 155619 h 515562"/>
                <a:gd name="connsiteX21" fmla="*/ 122366 w 618675"/>
                <a:gd name="connsiteY21" fmla="*/ 132677 h 515562"/>
                <a:gd name="connsiteX22" fmla="*/ 147371 w 618675"/>
                <a:gd name="connsiteY22" fmla="*/ 97619 h 515562"/>
                <a:gd name="connsiteX23" fmla="*/ 212331 w 618675"/>
                <a:gd name="connsiteY23" fmla="*/ 75449 h 515562"/>
                <a:gd name="connsiteX24" fmla="*/ 231665 w 618675"/>
                <a:gd name="connsiteY24" fmla="*/ 79574 h 515562"/>
                <a:gd name="connsiteX25" fmla="*/ 243265 w 618675"/>
                <a:gd name="connsiteY25" fmla="*/ 104321 h 515562"/>
                <a:gd name="connsiteX26" fmla="*/ 275488 w 618675"/>
                <a:gd name="connsiteY26" fmla="*/ 115148 h 515562"/>
                <a:gd name="connsiteX27" fmla="*/ 307195 w 618675"/>
                <a:gd name="connsiteY27" fmla="*/ 93494 h 515562"/>
                <a:gd name="connsiteX28" fmla="*/ 344316 w 618675"/>
                <a:gd name="connsiteY28" fmla="*/ 33431 h 515562"/>
                <a:gd name="connsiteX29" fmla="*/ 374218 w 618675"/>
                <a:gd name="connsiteY29" fmla="*/ 20800 h 515562"/>
                <a:gd name="connsiteX30" fmla="*/ 385045 w 618675"/>
                <a:gd name="connsiteY30" fmla="*/ 25698 h 515562"/>
                <a:gd name="connsiteX31" fmla="*/ 404894 w 618675"/>
                <a:gd name="connsiteY31" fmla="*/ 15902 h 515562"/>
                <a:gd name="connsiteX32" fmla="*/ 418299 w 618675"/>
                <a:gd name="connsiteY32" fmla="*/ 24924 h 515562"/>
                <a:gd name="connsiteX33" fmla="*/ 436086 w 618675"/>
                <a:gd name="connsiteY33" fmla="*/ 13066 h 515562"/>
                <a:gd name="connsiteX34" fmla="*/ 459802 w 618675"/>
                <a:gd name="connsiteY34" fmla="*/ 51991 h 515562"/>
                <a:gd name="connsiteX35" fmla="*/ 501304 w 618675"/>
                <a:gd name="connsiteY35" fmla="*/ 58436 h 515562"/>
                <a:gd name="connsiteX36" fmla="*/ 506202 w 618675"/>
                <a:gd name="connsiteY36" fmla="*/ 87565 h 515562"/>
                <a:gd name="connsiteX37" fmla="*/ 516513 w 618675"/>
                <a:gd name="connsiteY37" fmla="*/ 99938 h 515562"/>
                <a:gd name="connsiteX38" fmla="*/ 540487 w 618675"/>
                <a:gd name="connsiteY38" fmla="*/ 102516 h 515562"/>
                <a:gd name="connsiteX39" fmla="*/ 556727 w 618675"/>
                <a:gd name="connsiteY39" fmla="*/ 140668 h 515562"/>
                <a:gd name="connsiteX40" fmla="*/ 588950 w 618675"/>
                <a:gd name="connsiteY40" fmla="*/ 167993 h 515562"/>
                <a:gd name="connsiteX41" fmla="*/ 586888 w 618675"/>
                <a:gd name="connsiteY41" fmla="*/ 186295 h 515562"/>
                <a:gd name="connsiteX42" fmla="*/ 610346 w 618675"/>
                <a:gd name="connsiteY42" fmla="*/ 220838 h 515562"/>
                <a:gd name="connsiteX43" fmla="*/ 565492 w 618675"/>
                <a:gd name="connsiteY43" fmla="*/ 452326 h 5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618675" h="515562">
                  <a:moveTo>
                    <a:pt x="565492" y="452326"/>
                  </a:moveTo>
                  <a:lnTo>
                    <a:pt x="459544" y="525020"/>
                  </a:lnTo>
                  <a:lnTo>
                    <a:pt x="245328" y="471917"/>
                  </a:lnTo>
                  <a:lnTo>
                    <a:pt x="207949" y="517029"/>
                  </a:lnTo>
                  <a:lnTo>
                    <a:pt x="177531" y="481455"/>
                  </a:lnTo>
                  <a:lnTo>
                    <a:pt x="173406" y="452068"/>
                  </a:lnTo>
                  <a:lnTo>
                    <a:pt x="66943" y="436859"/>
                  </a:lnTo>
                  <a:lnTo>
                    <a:pt x="13066" y="418556"/>
                  </a:lnTo>
                  <a:lnTo>
                    <a:pt x="22346" y="405152"/>
                  </a:lnTo>
                  <a:lnTo>
                    <a:pt x="55342" y="395614"/>
                  </a:lnTo>
                  <a:lnTo>
                    <a:pt x="55342" y="379374"/>
                  </a:lnTo>
                  <a:lnTo>
                    <a:pt x="80090" y="341738"/>
                  </a:lnTo>
                  <a:lnTo>
                    <a:pt x="107414" y="335808"/>
                  </a:lnTo>
                  <a:lnTo>
                    <a:pt x="115406" y="323435"/>
                  </a:lnTo>
                  <a:lnTo>
                    <a:pt x="114632" y="307968"/>
                  </a:lnTo>
                  <a:lnTo>
                    <a:pt x="126748" y="285799"/>
                  </a:lnTo>
                  <a:lnTo>
                    <a:pt x="120303" y="269817"/>
                  </a:lnTo>
                  <a:lnTo>
                    <a:pt x="137575" y="240687"/>
                  </a:lnTo>
                  <a:lnTo>
                    <a:pt x="127263" y="211816"/>
                  </a:lnTo>
                  <a:lnTo>
                    <a:pt x="137317" y="176500"/>
                  </a:lnTo>
                  <a:lnTo>
                    <a:pt x="123397" y="155619"/>
                  </a:lnTo>
                  <a:lnTo>
                    <a:pt x="122366" y="132677"/>
                  </a:lnTo>
                  <a:lnTo>
                    <a:pt x="147371" y="97619"/>
                  </a:lnTo>
                  <a:lnTo>
                    <a:pt x="212331" y="75449"/>
                  </a:lnTo>
                  <a:lnTo>
                    <a:pt x="231665" y="79574"/>
                  </a:lnTo>
                  <a:lnTo>
                    <a:pt x="243265" y="104321"/>
                  </a:lnTo>
                  <a:lnTo>
                    <a:pt x="275488" y="115148"/>
                  </a:lnTo>
                  <a:lnTo>
                    <a:pt x="307195" y="93494"/>
                  </a:lnTo>
                  <a:lnTo>
                    <a:pt x="344316" y="33431"/>
                  </a:lnTo>
                  <a:lnTo>
                    <a:pt x="374218" y="20800"/>
                  </a:lnTo>
                  <a:lnTo>
                    <a:pt x="385045" y="25698"/>
                  </a:lnTo>
                  <a:lnTo>
                    <a:pt x="404894" y="15902"/>
                  </a:lnTo>
                  <a:lnTo>
                    <a:pt x="418299" y="24924"/>
                  </a:lnTo>
                  <a:lnTo>
                    <a:pt x="436086" y="13066"/>
                  </a:lnTo>
                  <a:lnTo>
                    <a:pt x="459802" y="51991"/>
                  </a:lnTo>
                  <a:lnTo>
                    <a:pt x="501304" y="58436"/>
                  </a:lnTo>
                  <a:lnTo>
                    <a:pt x="506202" y="87565"/>
                  </a:lnTo>
                  <a:lnTo>
                    <a:pt x="516513" y="99938"/>
                  </a:lnTo>
                  <a:lnTo>
                    <a:pt x="540487" y="102516"/>
                  </a:lnTo>
                  <a:lnTo>
                    <a:pt x="556727" y="140668"/>
                  </a:lnTo>
                  <a:lnTo>
                    <a:pt x="588950" y="167993"/>
                  </a:lnTo>
                  <a:lnTo>
                    <a:pt x="586888" y="186295"/>
                  </a:lnTo>
                  <a:lnTo>
                    <a:pt x="610346" y="220838"/>
                  </a:lnTo>
                  <a:lnTo>
                    <a:pt x="565492" y="4523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E511EF17-EAEE-BE4F-8E03-C5CD2953F803}"/>
                </a:ext>
              </a:extLst>
            </p:cNvPr>
            <p:cNvSpPr/>
            <p:nvPr/>
          </p:nvSpPr>
          <p:spPr>
            <a:xfrm>
              <a:off x="1168446" y="4398388"/>
              <a:ext cx="541341" cy="464006"/>
            </a:xfrm>
            <a:custGeom>
              <a:avLst/>
              <a:gdLst>
                <a:gd name="connsiteX0" fmla="*/ 285541 w 541340"/>
                <a:gd name="connsiteY0" fmla="*/ 294563 h 464006"/>
                <a:gd name="connsiteX1" fmla="*/ 254607 w 541340"/>
                <a:gd name="connsiteY1" fmla="*/ 290439 h 464006"/>
                <a:gd name="connsiteX2" fmla="*/ 228829 w 541340"/>
                <a:gd name="connsiteY2" fmla="*/ 316217 h 464006"/>
                <a:gd name="connsiteX3" fmla="*/ 235532 w 541340"/>
                <a:gd name="connsiteY3" fmla="*/ 326271 h 464006"/>
                <a:gd name="connsiteX4" fmla="*/ 252287 w 541340"/>
                <a:gd name="connsiteY4" fmla="*/ 328848 h 464006"/>
                <a:gd name="connsiteX5" fmla="*/ 264661 w 541340"/>
                <a:gd name="connsiteY5" fmla="*/ 314671 h 464006"/>
                <a:gd name="connsiteX6" fmla="*/ 288892 w 541340"/>
                <a:gd name="connsiteY6" fmla="*/ 312350 h 464006"/>
                <a:gd name="connsiteX7" fmla="*/ 528114 w 541340"/>
                <a:gd name="connsiteY7" fmla="*/ 263372 h 464006"/>
                <a:gd name="connsiteX8" fmla="*/ 547963 w 541340"/>
                <a:gd name="connsiteY8" fmla="*/ 349987 h 464006"/>
                <a:gd name="connsiteX9" fmla="*/ 532496 w 541340"/>
                <a:gd name="connsiteY9" fmla="*/ 347924 h 464006"/>
                <a:gd name="connsiteX10" fmla="*/ 527856 w 541340"/>
                <a:gd name="connsiteY10" fmla="*/ 362360 h 464006"/>
                <a:gd name="connsiteX11" fmla="*/ 517029 w 541340"/>
                <a:gd name="connsiteY11" fmla="*/ 356173 h 464006"/>
                <a:gd name="connsiteX12" fmla="*/ 480940 w 541340"/>
                <a:gd name="connsiteY12" fmla="*/ 361587 h 464006"/>
                <a:gd name="connsiteX13" fmla="*/ 448975 w 541340"/>
                <a:gd name="connsiteY13" fmla="*/ 377311 h 464006"/>
                <a:gd name="connsiteX14" fmla="*/ 440983 w 541340"/>
                <a:gd name="connsiteY14" fmla="*/ 366227 h 464006"/>
                <a:gd name="connsiteX15" fmla="*/ 246358 w 541340"/>
                <a:gd name="connsiteY15" fmla="*/ 374733 h 464006"/>
                <a:gd name="connsiteX16" fmla="*/ 189389 w 541340"/>
                <a:gd name="connsiteY16" fmla="*/ 441241 h 464006"/>
                <a:gd name="connsiteX17" fmla="*/ 146339 w 541340"/>
                <a:gd name="connsiteY17" fmla="*/ 428610 h 464006"/>
                <a:gd name="connsiteX18" fmla="*/ 115148 w 541340"/>
                <a:gd name="connsiteY18" fmla="*/ 463153 h 464006"/>
                <a:gd name="connsiteX19" fmla="*/ 46320 w 541340"/>
                <a:gd name="connsiteY19" fmla="*/ 411596 h 464006"/>
                <a:gd name="connsiteX20" fmla="*/ 46320 w 541340"/>
                <a:gd name="connsiteY20" fmla="*/ 393036 h 464006"/>
                <a:gd name="connsiteX21" fmla="*/ 13066 w 541340"/>
                <a:gd name="connsiteY21" fmla="*/ 363133 h 464006"/>
                <a:gd name="connsiteX22" fmla="*/ 29049 w 541340"/>
                <a:gd name="connsiteY22" fmla="*/ 319053 h 464006"/>
                <a:gd name="connsiteX23" fmla="*/ 23635 w 541340"/>
                <a:gd name="connsiteY23" fmla="*/ 270332 h 464006"/>
                <a:gd name="connsiteX24" fmla="*/ 73387 w 541340"/>
                <a:gd name="connsiteY24" fmla="*/ 234758 h 464006"/>
                <a:gd name="connsiteX25" fmla="*/ 152784 w 541340"/>
                <a:gd name="connsiteY25" fmla="*/ 203309 h 464006"/>
                <a:gd name="connsiteX26" fmla="*/ 156135 w 541340"/>
                <a:gd name="connsiteY26" fmla="*/ 166704 h 464006"/>
                <a:gd name="connsiteX27" fmla="*/ 166188 w 541340"/>
                <a:gd name="connsiteY27" fmla="*/ 155619 h 464006"/>
                <a:gd name="connsiteX28" fmla="*/ 154846 w 541340"/>
                <a:gd name="connsiteY28" fmla="*/ 135255 h 464006"/>
                <a:gd name="connsiteX29" fmla="*/ 156908 w 541340"/>
                <a:gd name="connsiteY29" fmla="*/ 115921 h 464006"/>
                <a:gd name="connsiteX30" fmla="*/ 295595 w 541340"/>
                <a:gd name="connsiteY30" fmla="*/ 19511 h 464006"/>
                <a:gd name="connsiteX31" fmla="*/ 312093 w 541340"/>
                <a:gd name="connsiteY31" fmla="*/ 13066 h 464006"/>
                <a:gd name="connsiteX32" fmla="*/ 320084 w 541340"/>
                <a:gd name="connsiteY32" fmla="*/ 92205 h 464006"/>
                <a:gd name="connsiteX33" fmla="*/ 365969 w 541340"/>
                <a:gd name="connsiteY33" fmla="*/ 167993 h 464006"/>
                <a:gd name="connsiteX34" fmla="*/ 365969 w 541340"/>
                <a:gd name="connsiteY34" fmla="*/ 209238 h 464006"/>
                <a:gd name="connsiteX35" fmla="*/ 419588 w 541340"/>
                <a:gd name="connsiteY35" fmla="*/ 230376 h 464006"/>
                <a:gd name="connsiteX36" fmla="*/ 478362 w 541340"/>
                <a:gd name="connsiteY36" fmla="*/ 271879 h 464006"/>
                <a:gd name="connsiteX37" fmla="*/ 490993 w 541340"/>
                <a:gd name="connsiteY37" fmla="*/ 290439 h 4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1340" h="464006">
                  <a:moveTo>
                    <a:pt x="285541" y="294563"/>
                  </a:moveTo>
                  <a:lnTo>
                    <a:pt x="254607" y="290439"/>
                  </a:lnTo>
                  <a:lnTo>
                    <a:pt x="228829" y="316217"/>
                  </a:lnTo>
                  <a:lnTo>
                    <a:pt x="235532" y="326271"/>
                  </a:lnTo>
                  <a:lnTo>
                    <a:pt x="252287" y="328848"/>
                  </a:lnTo>
                  <a:lnTo>
                    <a:pt x="264661" y="314671"/>
                  </a:lnTo>
                  <a:lnTo>
                    <a:pt x="288892" y="312350"/>
                  </a:lnTo>
                  <a:close/>
                  <a:moveTo>
                    <a:pt x="528114" y="263372"/>
                  </a:moveTo>
                  <a:lnTo>
                    <a:pt x="547963" y="349987"/>
                  </a:lnTo>
                  <a:lnTo>
                    <a:pt x="532496" y="347924"/>
                  </a:lnTo>
                  <a:lnTo>
                    <a:pt x="527856" y="362360"/>
                  </a:lnTo>
                  <a:lnTo>
                    <a:pt x="517029" y="356173"/>
                  </a:lnTo>
                  <a:lnTo>
                    <a:pt x="480940" y="361587"/>
                  </a:lnTo>
                  <a:lnTo>
                    <a:pt x="448975" y="377311"/>
                  </a:lnTo>
                  <a:lnTo>
                    <a:pt x="440983" y="366227"/>
                  </a:lnTo>
                  <a:lnTo>
                    <a:pt x="246358" y="374733"/>
                  </a:lnTo>
                  <a:lnTo>
                    <a:pt x="189389" y="441241"/>
                  </a:lnTo>
                  <a:lnTo>
                    <a:pt x="146339" y="428610"/>
                  </a:lnTo>
                  <a:lnTo>
                    <a:pt x="115148" y="463153"/>
                  </a:lnTo>
                  <a:lnTo>
                    <a:pt x="46320" y="411596"/>
                  </a:lnTo>
                  <a:lnTo>
                    <a:pt x="46320" y="393036"/>
                  </a:lnTo>
                  <a:lnTo>
                    <a:pt x="13066" y="363133"/>
                  </a:lnTo>
                  <a:lnTo>
                    <a:pt x="29049" y="319053"/>
                  </a:lnTo>
                  <a:lnTo>
                    <a:pt x="23635" y="270332"/>
                  </a:lnTo>
                  <a:lnTo>
                    <a:pt x="73387" y="234758"/>
                  </a:lnTo>
                  <a:lnTo>
                    <a:pt x="152784" y="203309"/>
                  </a:lnTo>
                  <a:lnTo>
                    <a:pt x="156135" y="166704"/>
                  </a:lnTo>
                  <a:lnTo>
                    <a:pt x="166188" y="155619"/>
                  </a:lnTo>
                  <a:lnTo>
                    <a:pt x="154846" y="135255"/>
                  </a:lnTo>
                  <a:lnTo>
                    <a:pt x="156908" y="115921"/>
                  </a:lnTo>
                  <a:lnTo>
                    <a:pt x="295595" y="19511"/>
                  </a:lnTo>
                  <a:lnTo>
                    <a:pt x="312093" y="13066"/>
                  </a:lnTo>
                  <a:lnTo>
                    <a:pt x="320084" y="92205"/>
                  </a:lnTo>
                  <a:lnTo>
                    <a:pt x="365969" y="167993"/>
                  </a:lnTo>
                  <a:lnTo>
                    <a:pt x="365969" y="209238"/>
                  </a:lnTo>
                  <a:lnTo>
                    <a:pt x="419588" y="230376"/>
                  </a:lnTo>
                  <a:lnTo>
                    <a:pt x="478362" y="271879"/>
                  </a:lnTo>
                  <a:lnTo>
                    <a:pt x="490993" y="2904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5EDBBD76-7EDA-D34C-8C62-C83D34FF0A2A}"/>
                </a:ext>
              </a:extLst>
            </p:cNvPr>
            <p:cNvSpPr/>
            <p:nvPr/>
          </p:nvSpPr>
          <p:spPr>
            <a:xfrm>
              <a:off x="3255702" y="4455358"/>
              <a:ext cx="77334" cy="51556"/>
            </a:xfrm>
            <a:custGeom>
              <a:avLst/>
              <a:gdLst>
                <a:gd name="connsiteX0" fmla="*/ 24151 w 77334"/>
                <a:gd name="connsiteY0" fmla="*/ 61529 h 51556"/>
                <a:gd name="connsiteX1" fmla="*/ 13066 w 77334"/>
                <a:gd name="connsiteY1" fmla="*/ 46320 h 51556"/>
                <a:gd name="connsiteX2" fmla="*/ 42196 w 77334"/>
                <a:gd name="connsiteY2" fmla="*/ 16675 h 51556"/>
                <a:gd name="connsiteX3" fmla="*/ 61271 w 77334"/>
                <a:gd name="connsiteY3" fmla="*/ 13066 h 51556"/>
                <a:gd name="connsiteX4" fmla="*/ 78027 w 77334"/>
                <a:gd name="connsiteY4" fmla="*/ 25440 h 51556"/>
                <a:gd name="connsiteX5" fmla="*/ 60498 w 77334"/>
                <a:gd name="connsiteY5" fmla="*/ 52507 h 51556"/>
                <a:gd name="connsiteX6" fmla="*/ 24151 w 77334"/>
                <a:gd name="connsiteY6" fmla="*/ 61529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34" h="51556">
                  <a:moveTo>
                    <a:pt x="24151" y="61529"/>
                  </a:moveTo>
                  <a:lnTo>
                    <a:pt x="13066" y="46320"/>
                  </a:lnTo>
                  <a:lnTo>
                    <a:pt x="42196" y="16675"/>
                  </a:lnTo>
                  <a:lnTo>
                    <a:pt x="61271" y="13066"/>
                  </a:lnTo>
                  <a:lnTo>
                    <a:pt x="78027" y="25440"/>
                  </a:lnTo>
                  <a:lnTo>
                    <a:pt x="60498" y="52507"/>
                  </a:lnTo>
                  <a:lnTo>
                    <a:pt x="24151" y="615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2FD6E6A2-A4AD-1140-9582-CE194AA07D67}"/>
                </a:ext>
              </a:extLst>
            </p:cNvPr>
            <p:cNvSpPr/>
            <p:nvPr/>
          </p:nvSpPr>
          <p:spPr>
            <a:xfrm>
              <a:off x="1603323" y="4463865"/>
              <a:ext cx="592897" cy="515563"/>
            </a:xfrm>
            <a:custGeom>
              <a:avLst/>
              <a:gdLst>
                <a:gd name="connsiteX0" fmla="*/ 92463 w 592897"/>
                <a:gd name="connsiteY0" fmla="*/ 197895 h 515562"/>
                <a:gd name="connsiteX1" fmla="*/ 130099 w 592897"/>
                <a:gd name="connsiteY1" fmla="*/ 171860 h 515562"/>
                <a:gd name="connsiteX2" fmla="*/ 162837 w 592897"/>
                <a:gd name="connsiteY2" fmla="*/ 179335 h 515562"/>
                <a:gd name="connsiteX3" fmla="*/ 200989 w 592897"/>
                <a:gd name="connsiteY3" fmla="*/ 139379 h 515562"/>
                <a:gd name="connsiteX4" fmla="*/ 249710 w 592897"/>
                <a:gd name="connsiteY4" fmla="*/ 128552 h 515562"/>
                <a:gd name="connsiteX5" fmla="*/ 282963 w 592897"/>
                <a:gd name="connsiteY5" fmla="*/ 125459 h 515562"/>
                <a:gd name="connsiteX6" fmla="*/ 295079 w 592897"/>
                <a:gd name="connsiteY6" fmla="*/ 113859 h 515562"/>
                <a:gd name="connsiteX7" fmla="*/ 312608 w 592897"/>
                <a:gd name="connsiteY7" fmla="*/ 124943 h 515562"/>
                <a:gd name="connsiteX8" fmla="*/ 346378 w 592897"/>
                <a:gd name="connsiteY8" fmla="*/ 113085 h 515562"/>
                <a:gd name="connsiteX9" fmla="*/ 371898 w 592897"/>
                <a:gd name="connsiteY9" fmla="*/ 80089 h 515562"/>
                <a:gd name="connsiteX10" fmla="*/ 366742 w 592897"/>
                <a:gd name="connsiteY10" fmla="*/ 63591 h 515562"/>
                <a:gd name="connsiteX11" fmla="*/ 372929 w 592897"/>
                <a:gd name="connsiteY11" fmla="*/ 37040 h 515562"/>
                <a:gd name="connsiteX12" fmla="*/ 467535 w 592897"/>
                <a:gd name="connsiteY12" fmla="*/ 13066 h 515562"/>
                <a:gd name="connsiteX13" fmla="*/ 485064 w 592897"/>
                <a:gd name="connsiteY13" fmla="*/ 55342 h 515562"/>
                <a:gd name="connsiteX14" fmla="*/ 525536 w 592897"/>
                <a:gd name="connsiteY14" fmla="*/ 94267 h 515562"/>
                <a:gd name="connsiteX15" fmla="*/ 570648 w 592897"/>
                <a:gd name="connsiteY15" fmla="*/ 165415 h 515562"/>
                <a:gd name="connsiteX16" fmla="*/ 592559 w 592897"/>
                <a:gd name="connsiteY16" fmla="*/ 220065 h 515562"/>
                <a:gd name="connsiteX17" fmla="*/ 551572 w 592897"/>
                <a:gd name="connsiteY17" fmla="*/ 237078 h 515562"/>
                <a:gd name="connsiteX18" fmla="*/ 536363 w 592897"/>
                <a:gd name="connsiteY18" fmla="*/ 258474 h 515562"/>
                <a:gd name="connsiteX19" fmla="*/ 487384 w 592897"/>
                <a:gd name="connsiteY19" fmla="*/ 297657 h 515562"/>
                <a:gd name="connsiteX20" fmla="*/ 438406 w 592897"/>
                <a:gd name="connsiteY20" fmla="*/ 324466 h 515562"/>
                <a:gd name="connsiteX21" fmla="*/ 421650 w 592897"/>
                <a:gd name="connsiteY21" fmla="*/ 326786 h 515562"/>
                <a:gd name="connsiteX22" fmla="*/ 393809 w 592897"/>
                <a:gd name="connsiteY22" fmla="*/ 314928 h 515562"/>
                <a:gd name="connsiteX23" fmla="*/ 316991 w 592897"/>
                <a:gd name="connsiteY23" fmla="*/ 344573 h 515562"/>
                <a:gd name="connsiteX24" fmla="*/ 283995 w 592897"/>
                <a:gd name="connsiteY24" fmla="*/ 371125 h 515562"/>
                <a:gd name="connsiteX25" fmla="*/ 284510 w 592897"/>
                <a:gd name="connsiteY25" fmla="*/ 401801 h 515562"/>
                <a:gd name="connsiteX26" fmla="*/ 274457 w 592897"/>
                <a:gd name="connsiteY26" fmla="*/ 415721 h 515562"/>
                <a:gd name="connsiteX27" fmla="*/ 164642 w 592897"/>
                <a:gd name="connsiteY27" fmla="*/ 452326 h 515562"/>
                <a:gd name="connsiteX28" fmla="*/ 74418 w 592897"/>
                <a:gd name="connsiteY28" fmla="*/ 504655 h 515562"/>
                <a:gd name="connsiteX29" fmla="*/ 13066 w 592897"/>
                <a:gd name="connsiteY29" fmla="*/ 311577 h 515562"/>
                <a:gd name="connsiteX30" fmla="*/ 45031 w 592897"/>
                <a:gd name="connsiteY30" fmla="*/ 296110 h 515562"/>
                <a:gd name="connsiteX31" fmla="*/ 81378 w 592897"/>
                <a:gd name="connsiteY31" fmla="*/ 290697 h 515562"/>
                <a:gd name="connsiteX32" fmla="*/ 92205 w 592897"/>
                <a:gd name="connsiteY32" fmla="*/ 296884 h 515562"/>
                <a:gd name="connsiteX33" fmla="*/ 96588 w 592897"/>
                <a:gd name="connsiteY33" fmla="*/ 282448 h 515562"/>
                <a:gd name="connsiteX34" fmla="*/ 112054 w 592897"/>
                <a:gd name="connsiteY34" fmla="*/ 284252 h 515562"/>
                <a:gd name="connsiteX35" fmla="*/ 92463 w 592897"/>
                <a:gd name="connsiteY35" fmla="*/ 197895 h 5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92897" h="515562">
                  <a:moveTo>
                    <a:pt x="92463" y="197895"/>
                  </a:moveTo>
                  <a:lnTo>
                    <a:pt x="130099" y="171860"/>
                  </a:lnTo>
                  <a:lnTo>
                    <a:pt x="162837" y="179335"/>
                  </a:lnTo>
                  <a:lnTo>
                    <a:pt x="200989" y="139379"/>
                  </a:lnTo>
                  <a:lnTo>
                    <a:pt x="249710" y="128552"/>
                  </a:lnTo>
                  <a:lnTo>
                    <a:pt x="282963" y="125459"/>
                  </a:lnTo>
                  <a:lnTo>
                    <a:pt x="295079" y="113859"/>
                  </a:lnTo>
                  <a:lnTo>
                    <a:pt x="312608" y="124943"/>
                  </a:lnTo>
                  <a:lnTo>
                    <a:pt x="346378" y="113085"/>
                  </a:lnTo>
                  <a:lnTo>
                    <a:pt x="371898" y="80089"/>
                  </a:lnTo>
                  <a:lnTo>
                    <a:pt x="366742" y="63591"/>
                  </a:lnTo>
                  <a:lnTo>
                    <a:pt x="372929" y="37040"/>
                  </a:lnTo>
                  <a:lnTo>
                    <a:pt x="467535" y="13066"/>
                  </a:lnTo>
                  <a:lnTo>
                    <a:pt x="485064" y="55342"/>
                  </a:lnTo>
                  <a:lnTo>
                    <a:pt x="525536" y="94267"/>
                  </a:lnTo>
                  <a:lnTo>
                    <a:pt x="570648" y="165415"/>
                  </a:lnTo>
                  <a:lnTo>
                    <a:pt x="592559" y="220065"/>
                  </a:lnTo>
                  <a:lnTo>
                    <a:pt x="551572" y="237078"/>
                  </a:lnTo>
                  <a:lnTo>
                    <a:pt x="536363" y="258474"/>
                  </a:lnTo>
                  <a:lnTo>
                    <a:pt x="487384" y="297657"/>
                  </a:lnTo>
                  <a:lnTo>
                    <a:pt x="438406" y="324466"/>
                  </a:lnTo>
                  <a:lnTo>
                    <a:pt x="421650" y="326786"/>
                  </a:lnTo>
                  <a:lnTo>
                    <a:pt x="393809" y="314928"/>
                  </a:lnTo>
                  <a:lnTo>
                    <a:pt x="316991" y="344573"/>
                  </a:lnTo>
                  <a:lnTo>
                    <a:pt x="283995" y="371125"/>
                  </a:lnTo>
                  <a:lnTo>
                    <a:pt x="284510" y="401801"/>
                  </a:lnTo>
                  <a:lnTo>
                    <a:pt x="274457" y="415721"/>
                  </a:lnTo>
                  <a:lnTo>
                    <a:pt x="164642" y="452326"/>
                  </a:lnTo>
                  <a:lnTo>
                    <a:pt x="74418" y="504655"/>
                  </a:lnTo>
                  <a:lnTo>
                    <a:pt x="13066" y="311577"/>
                  </a:lnTo>
                  <a:lnTo>
                    <a:pt x="45031" y="296110"/>
                  </a:lnTo>
                  <a:lnTo>
                    <a:pt x="81378" y="290697"/>
                  </a:lnTo>
                  <a:lnTo>
                    <a:pt x="92205" y="296884"/>
                  </a:lnTo>
                  <a:lnTo>
                    <a:pt x="96588" y="282448"/>
                  </a:lnTo>
                  <a:lnTo>
                    <a:pt x="112054" y="284252"/>
                  </a:lnTo>
                  <a:lnTo>
                    <a:pt x="92463" y="19789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18E382AF-E677-5744-810F-76B3282118C2}"/>
                </a:ext>
              </a:extLst>
            </p:cNvPr>
            <p:cNvSpPr/>
            <p:nvPr/>
          </p:nvSpPr>
          <p:spPr>
            <a:xfrm>
              <a:off x="3235337" y="4478558"/>
              <a:ext cx="489785" cy="489785"/>
            </a:xfrm>
            <a:custGeom>
              <a:avLst/>
              <a:gdLst>
                <a:gd name="connsiteX0" fmla="*/ 360298 w 489784"/>
                <a:gd name="connsiteY0" fmla="*/ 302813 h 489784"/>
                <a:gd name="connsiteX1" fmla="*/ 267754 w 489784"/>
                <a:gd name="connsiteY1" fmla="*/ 365711 h 489784"/>
                <a:gd name="connsiteX2" fmla="*/ 260021 w 489784"/>
                <a:gd name="connsiteY2" fmla="*/ 383756 h 489784"/>
                <a:gd name="connsiteX3" fmla="*/ 237336 w 489784"/>
                <a:gd name="connsiteY3" fmla="*/ 399481 h 489784"/>
                <a:gd name="connsiteX4" fmla="*/ 214136 w 489784"/>
                <a:gd name="connsiteY4" fmla="*/ 455161 h 489784"/>
                <a:gd name="connsiteX5" fmla="*/ 201247 w 489784"/>
                <a:gd name="connsiteY5" fmla="*/ 461606 h 489784"/>
                <a:gd name="connsiteX6" fmla="*/ 180366 w 489784"/>
                <a:gd name="connsiteY6" fmla="*/ 454130 h 489784"/>
                <a:gd name="connsiteX7" fmla="*/ 167993 w 489784"/>
                <a:gd name="connsiteY7" fmla="*/ 457997 h 489784"/>
                <a:gd name="connsiteX8" fmla="*/ 165415 w 489784"/>
                <a:gd name="connsiteY8" fmla="*/ 498211 h 489784"/>
                <a:gd name="connsiteX9" fmla="*/ 13066 w 489784"/>
                <a:gd name="connsiteY9" fmla="*/ 239398 h 489784"/>
                <a:gd name="connsiteX10" fmla="*/ 98907 w 489784"/>
                <a:gd name="connsiteY10" fmla="*/ 180882 h 489784"/>
                <a:gd name="connsiteX11" fmla="*/ 108961 w 489784"/>
                <a:gd name="connsiteY11" fmla="*/ 166704 h 489784"/>
                <a:gd name="connsiteX12" fmla="*/ 109992 w 489784"/>
                <a:gd name="connsiteY12" fmla="*/ 145824 h 489784"/>
                <a:gd name="connsiteX13" fmla="*/ 118499 w 489784"/>
                <a:gd name="connsiteY13" fmla="*/ 147113 h 489784"/>
                <a:gd name="connsiteX14" fmla="*/ 127779 w 489784"/>
                <a:gd name="connsiteY14" fmla="*/ 174953 h 489784"/>
                <a:gd name="connsiteX15" fmla="*/ 138090 w 489784"/>
                <a:gd name="connsiteY15" fmla="*/ 181398 h 489784"/>
                <a:gd name="connsiteX16" fmla="*/ 143246 w 489784"/>
                <a:gd name="connsiteY16" fmla="*/ 161548 h 489784"/>
                <a:gd name="connsiteX17" fmla="*/ 169797 w 489784"/>
                <a:gd name="connsiteY17" fmla="*/ 136028 h 489784"/>
                <a:gd name="connsiteX18" fmla="*/ 178820 w 489784"/>
                <a:gd name="connsiteY18" fmla="*/ 146855 h 489784"/>
                <a:gd name="connsiteX19" fmla="*/ 187842 w 489784"/>
                <a:gd name="connsiteY19" fmla="*/ 138090 h 489784"/>
                <a:gd name="connsiteX20" fmla="*/ 203567 w 489784"/>
                <a:gd name="connsiteY20" fmla="*/ 149691 h 489784"/>
                <a:gd name="connsiteX21" fmla="*/ 211042 w 489784"/>
                <a:gd name="connsiteY21" fmla="*/ 130615 h 489784"/>
                <a:gd name="connsiteX22" fmla="*/ 222643 w 489784"/>
                <a:gd name="connsiteY22" fmla="*/ 145050 h 489784"/>
                <a:gd name="connsiteX23" fmla="*/ 234758 w 489784"/>
                <a:gd name="connsiteY23" fmla="*/ 133192 h 489784"/>
                <a:gd name="connsiteX24" fmla="*/ 262341 w 489784"/>
                <a:gd name="connsiteY24" fmla="*/ 131130 h 489784"/>
                <a:gd name="connsiteX25" fmla="*/ 306679 w 489784"/>
                <a:gd name="connsiteY25" fmla="*/ 76223 h 489784"/>
                <a:gd name="connsiteX26" fmla="*/ 382983 w 489784"/>
                <a:gd name="connsiteY26" fmla="*/ 44773 h 489784"/>
                <a:gd name="connsiteX27" fmla="*/ 422939 w 489784"/>
                <a:gd name="connsiteY27" fmla="*/ 17706 h 489784"/>
                <a:gd name="connsiteX28" fmla="*/ 429641 w 489784"/>
                <a:gd name="connsiteY28" fmla="*/ 31627 h 489784"/>
                <a:gd name="connsiteX29" fmla="*/ 442530 w 489784"/>
                <a:gd name="connsiteY29" fmla="*/ 29564 h 489784"/>
                <a:gd name="connsiteX30" fmla="*/ 455161 w 489784"/>
                <a:gd name="connsiteY30" fmla="*/ 13066 h 489784"/>
                <a:gd name="connsiteX31" fmla="*/ 469597 w 489784"/>
                <a:gd name="connsiteY31" fmla="*/ 16933 h 489784"/>
                <a:gd name="connsiteX32" fmla="*/ 470628 w 489784"/>
                <a:gd name="connsiteY32" fmla="*/ 39876 h 489784"/>
                <a:gd name="connsiteX33" fmla="*/ 484548 w 489784"/>
                <a:gd name="connsiteY33" fmla="*/ 60756 h 489784"/>
                <a:gd name="connsiteX34" fmla="*/ 474495 w 489784"/>
                <a:gd name="connsiteY34" fmla="*/ 96072 h 489784"/>
                <a:gd name="connsiteX35" fmla="*/ 484806 w 489784"/>
                <a:gd name="connsiteY35" fmla="*/ 124943 h 489784"/>
                <a:gd name="connsiteX36" fmla="*/ 467535 w 489784"/>
                <a:gd name="connsiteY36" fmla="*/ 154073 h 489784"/>
                <a:gd name="connsiteX37" fmla="*/ 473979 w 489784"/>
                <a:gd name="connsiteY37" fmla="*/ 170055 h 489784"/>
                <a:gd name="connsiteX38" fmla="*/ 461864 w 489784"/>
                <a:gd name="connsiteY38" fmla="*/ 192224 h 489784"/>
                <a:gd name="connsiteX39" fmla="*/ 462637 w 489784"/>
                <a:gd name="connsiteY39" fmla="*/ 207691 h 489784"/>
                <a:gd name="connsiteX40" fmla="*/ 454646 w 489784"/>
                <a:gd name="connsiteY40" fmla="*/ 220065 h 489784"/>
                <a:gd name="connsiteX41" fmla="*/ 427321 w 489784"/>
                <a:gd name="connsiteY41" fmla="*/ 225994 h 489784"/>
                <a:gd name="connsiteX42" fmla="*/ 402574 w 489784"/>
                <a:gd name="connsiteY42" fmla="*/ 263630 h 489784"/>
                <a:gd name="connsiteX43" fmla="*/ 402574 w 489784"/>
                <a:gd name="connsiteY43" fmla="*/ 279870 h 489784"/>
                <a:gd name="connsiteX44" fmla="*/ 369578 w 489784"/>
                <a:gd name="connsiteY44" fmla="*/ 289408 h 489784"/>
                <a:gd name="connsiteX45" fmla="*/ 360298 w 489784"/>
                <a:gd name="connsiteY45" fmla="*/ 302813 h 4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89784" h="489784">
                  <a:moveTo>
                    <a:pt x="360298" y="302813"/>
                  </a:moveTo>
                  <a:lnTo>
                    <a:pt x="267754" y="365711"/>
                  </a:lnTo>
                  <a:lnTo>
                    <a:pt x="260021" y="383756"/>
                  </a:lnTo>
                  <a:lnTo>
                    <a:pt x="237336" y="399481"/>
                  </a:lnTo>
                  <a:lnTo>
                    <a:pt x="214136" y="455161"/>
                  </a:lnTo>
                  <a:lnTo>
                    <a:pt x="201247" y="461606"/>
                  </a:lnTo>
                  <a:lnTo>
                    <a:pt x="180366" y="454130"/>
                  </a:lnTo>
                  <a:lnTo>
                    <a:pt x="167993" y="457997"/>
                  </a:lnTo>
                  <a:lnTo>
                    <a:pt x="165415" y="498211"/>
                  </a:lnTo>
                  <a:lnTo>
                    <a:pt x="13066" y="239398"/>
                  </a:lnTo>
                  <a:lnTo>
                    <a:pt x="98907" y="180882"/>
                  </a:lnTo>
                  <a:lnTo>
                    <a:pt x="108961" y="166704"/>
                  </a:lnTo>
                  <a:lnTo>
                    <a:pt x="109992" y="145824"/>
                  </a:lnTo>
                  <a:lnTo>
                    <a:pt x="118499" y="147113"/>
                  </a:lnTo>
                  <a:lnTo>
                    <a:pt x="127779" y="174953"/>
                  </a:lnTo>
                  <a:lnTo>
                    <a:pt x="138090" y="181398"/>
                  </a:lnTo>
                  <a:lnTo>
                    <a:pt x="143246" y="161548"/>
                  </a:lnTo>
                  <a:lnTo>
                    <a:pt x="169797" y="136028"/>
                  </a:lnTo>
                  <a:lnTo>
                    <a:pt x="178820" y="146855"/>
                  </a:lnTo>
                  <a:lnTo>
                    <a:pt x="187842" y="138090"/>
                  </a:lnTo>
                  <a:lnTo>
                    <a:pt x="203567" y="149691"/>
                  </a:lnTo>
                  <a:lnTo>
                    <a:pt x="211042" y="130615"/>
                  </a:lnTo>
                  <a:lnTo>
                    <a:pt x="222643" y="145050"/>
                  </a:lnTo>
                  <a:lnTo>
                    <a:pt x="234758" y="133192"/>
                  </a:lnTo>
                  <a:lnTo>
                    <a:pt x="262341" y="131130"/>
                  </a:lnTo>
                  <a:lnTo>
                    <a:pt x="306679" y="76223"/>
                  </a:lnTo>
                  <a:lnTo>
                    <a:pt x="382983" y="44773"/>
                  </a:lnTo>
                  <a:lnTo>
                    <a:pt x="422939" y="17706"/>
                  </a:lnTo>
                  <a:lnTo>
                    <a:pt x="429641" y="31627"/>
                  </a:lnTo>
                  <a:lnTo>
                    <a:pt x="442530" y="29564"/>
                  </a:lnTo>
                  <a:lnTo>
                    <a:pt x="455161" y="13066"/>
                  </a:lnTo>
                  <a:lnTo>
                    <a:pt x="469597" y="16933"/>
                  </a:lnTo>
                  <a:lnTo>
                    <a:pt x="470628" y="39876"/>
                  </a:lnTo>
                  <a:lnTo>
                    <a:pt x="484548" y="60756"/>
                  </a:lnTo>
                  <a:lnTo>
                    <a:pt x="474495" y="96072"/>
                  </a:lnTo>
                  <a:lnTo>
                    <a:pt x="484806" y="124943"/>
                  </a:lnTo>
                  <a:lnTo>
                    <a:pt x="467535" y="154073"/>
                  </a:lnTo>
                  <a:lnTo>
                    <a:pt x="473979" y="170055"/>
                  </a:lnTo>
                  <a:lnTo>
                    <a:pt x="461864" y="192224"/>
                  </a:lnTo>
                  <a:lnTo>
                    <a:pt x="462637" y="207691"/>
                  </a:lnTo>
                  <a:lnTo>
                    <a:pt x="454646" y="220065"/>
                  </a:lnTo>
                  <a:lnTo>
                    <a:pt x="427321" y="225994"/>
                  </a:lnTo>
                  <a:lnTo>
                    <a:pt x="402574" y="263630"/>
                  </a:lnTo>
                  <a:lnTo>
                    <a:pt x="402574" y="279870"/>
                  </a:lnTo>
                  <a:lnTo>
                    <a:pt x="369578" y="289408"/>
                  </a:lnTo>
                  <a:lnTo>
                    <a:pt x="360298" y="3028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F6EC9397-50F2-6C4B-89A1-F3A2C5EB504D}"/>
                </a:ext>
              </a:extLst>
            </p:cNvPr>
            <p:cNvSpPr/>
            <p:nvPr/>
          </p:nvSpPr>
          <p:spPr>
            <a:xfrm>
              <a:off x="5185453" y="4487323"/>
              <a:ext cx="464007" cy="412450"/>
            </a:xfrm>
            <a:custGeom>
              <a:avLst/>
              <a:gdLst>
                <a:gd name="connsiteX0" fmla="*/ 438663 w 464006"/>
                <a:gd name="connsiteY0" fmla="*/ 398192 h 412450"/>
                <a:gd name="connsiteX1" fmla="*/ 426032 w 464006"/>
                <a:gd name="connsiteY1" fmla="*/ 393036 h 412450"/>
                <a:gd name="connsiteX2" fmla="*/ 415978 w 464006"/>
                <a:gd name="connsiteY2" fmla="*/ 403090 h 412450"/>
                <a:gd name="connsiteX3" fmla="*/ 377827 w 464006"/>
                <a:gd name="connsiteY3" fmla="*/ 383498 h 412450"/>
                <a:gd name="connsiteX4" fmla="*/ 366742 w 464006"/>
                <a:gd name="connsiteY4" fmla="*/ 369063 h 412450"/>
                <a:gd name="connsiteX5" fmla="*/ 356431 w 464006"/>
                <a:gd name="connsiteY5" fmla="*/ 387880 h 412450"/>
                <a:gd name="connsiteX6" fmla="*/ 308226 w 464006"/>
                <a:gd name="connsiteY6" fmla="*/ 370094 h 412450"/>
                <a:gd name="connsiteX7" fmla="*/ 250225 w 464006"/>
                <a:gd name="connsiteY7" fmla="*/ 367774 h 412450"/>
                <a:gd name="connsiteX8" fmla="*/ 241718 w 464006"/>
                <a:gd name="connsiteY8" fmla="*/ 357462 h 412450"/>
                <a:gd name="connsiteX9" fmla="*/ 210527 w 464006"/>
                <a:gd name="connsiteY9" fmla="*/ 353080 h 412450"/>
                <a:gd name="connsiteX10" fmla="*/ 169024 w 464006"/>
                <a:gd name="connsiteY10" fmla="*/ 308742 h 412450"/>
                <a:gd name="connsiteX11" fmla="*/ 153815 w 464006"/>
                <a:gd name="connsiteY11" fmla="*/ 326013 h 412450"/>
                <a:gd name="connsiteX12" fmla="*/ 141699 w 464006"/>
                <a:gd name="connsiteY12" fmla="*/ 308484 h 412450"/>
                <a:gd name="connsiteX13" fmla="*/ 105094 w 464006"/>
                <a:gd name="connsiteY13" fmla="*/ 301008 h 412450"/>
                <a:gd name="connsiteX14" fmla="*/ 98908 w 464006"/>
                <a:gd name="connsiteY14" fmla="*/ 314155 h 412450"/>
                <a:gd name="connsiteX15" fmla="*/ 93236 w 464006"/>
                <a:gd name="connsiteY15" fmla="*/ 307968 h 412450"/>
                <a:gd name="connsiteX16" fmla="*/ 81121 w 464006"/>
                <a:gd name="connsiteY16" fmla="*/ 311577 h 412450"/>
                <a:gd name="connsiteX17" fmla="*/ 72871 w 464006"/>
                <a:gd name="connsiteY17" fmla="*/ 296110 h 412450"/>
                <a:gd name="connsiteX18" fmla="*/ 31884 w 464006"/>
                <a:gd name="connsiteY18" fmla="*/ 294048 h 412450"/>
                <a:gd name="connsiteX19" fmla="*/ 13066 w 464006"/>
                <a:gd name="connsiteY19" fmla="*/ 273168 h 412450"/>
                <a:gd name="connsiteX20" fmla="*/ 54827 w 464006"/>
                <a:gd name="connsiteY20" fmla="*/ 61529 h 412450"/>
                <a:gd name="connsiteX21" fmla="*/ 139121 w 464006"/>
                <a:gd name="connsiteY21" fmla="*/ 34204 h 412450"/>
                <a:gd name="connsiteX22" fmla="*/ 181398 w 464006"/>
                <a:gd name="connsiteY22" fmla="*/ 28018 h 412450"/>
                <a:gd name="connsiteX23" fmla="*/ 204856 w 464006"/>
                <a:gd name="connsiteY23" fmla="*/ 36782 h 412450"/>
                <a:gd name="connsiteX24" fmla="*/ 218260 w 464006"/>
                <a:gd name="connsiteY24" fmla="*/ 17449 h 412450"/>
                <a:gd name="connsiteX25" fmla="*/ 244296 w 464006"/>
                <a:gd name="connsiteY25" fmla="*/ 13066 h 412450"/>
                <a:gd name="connsiteX26" fmla="*/ 262341 w 464006"/>
                <a:gd name="connsiteY26" fmla="*/ 24151 h 412450"/>
                <a:gd name="connsiteX27" fmla="*/ 273168 w 464006"/>
                <a:gd name="connsiteY27" fmla="*/ 47093 h 412450"/>
                <a:gd name="connsiteX28" fmla="*/ 304359 w 464006"/>
                <a:gd name="connsiteY28" fmla="*/ 58436 h 412450"/>
                <a:gd name="connsiteX29" fmla="*/ 330137 w 464006"/>
                <a:gd name="connsiteY29" fmla="*/ 100454 h 412450"/>
                <a:gd name="connsiteX30" fmla="*/ 356173 w 464006"/>
                <a:gd name="connsiteY30" fmla="*/ 109219 h 412450"/>
                <a:gd name="connsiteX31" fmla="*/ 362875 w 464006"/>
                <a:gd name="connsiteY31" fmla="*/ 104321 h 412450"/>
                <a:gd name="connsiteX32" fmla="*/ 360813 w 464006"/>
                <a:gd name="connsiteY32" fmla="*/ 116437 h 412450"/>
                <a:gd name="connsiteX33" fmla="*/ 380920 w 464006"/>
                <a:gd name="connsiteY33" fmla="*/ 115663 h 412450"/>
                <a:gd name="connsiteX34" fmla="*/ 388912 w 464006"/>
                <a:gd name="connsiteY34" fmla="*/ 132935 h 412450"/>
                <a:gd name="connsiteX35" fmla="*/ 411596 w 464006"/>
                <a:gd name="connsiteY35" fmla="*/ 136801 h 412450"/>
                <a:gd name="connsiteX36" fmla="*/ 455161 w 464006"/>
                <a:gd name="connsiteY36" fmla="*/ 128295 h 412450"/>
                <a:gd name="connsiteX37" fmla="*/ 438663 w 464006"/>
                <a:gd name="connsiteY37" fmla="*/ 398192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64006" h="412450">
                  <a:moveTo>
                    <a:pt x="438663" y="398192"/>
                  </a:moveTo>
                  <a:lnTo>
                    <a:pt x="426032" y="393036"/>
                  </a:lnTo>
                  <a:lnTo>
                    <a:pt x="415978" y="403090"/>
                  </a:lnTo>
                  <a:lnTo>
                    <a:pt x="377827" y="383498"/>
                  </a:lnTo>
                  <a:lnTo>
                    <a:pt x="366742" y="369063"/>
                  </a:lnTo>
                  <a:lnTo>
                    <a:pt x="356431" y="387880"/>
                  </a:lnTo>
                  <a:lnTo>
                    <a:pt x="308226" y="370094"/>
                  </a:lnTo>
                  <a:lnTo>
                    <a:pt x="250225" y="367774"/>
                  </a:lnTo>
                  <a:lnTo>
                    <a:pt x="241718" y="357462"/>
                  </a:lnTo>
                  <a:lnTo>
                    <a:pt x="210527" y="353080"/>
                  </a:lnTo>
                  <a:lnTo>
                    <a:pt x="169024" y="308742"/>
                  </a:lnTo>
                  <a:lnTo>
                    <a:pt x="153815" y="326013"/>
                  </a:lnTo>
                  <a:lnTo>
                    <a:pt x="141699" y="308484"/>
                  </a:lnTo>
                  <a:lnTo>
                    <a:pt x="105094" y="301008"/>
                  </a:lnTo>
                  <a:lnTo>
                    <a:pt x="98908" y="314155"/>
                  </a:lnTo>
                  <a:lnTo>
                    <a:pt x="93236" y="307968"/>
                  </a:lnTo>
                  <a:lnTo>
                    <a:pt x="81121" y="311577"/>
                  </a:lnTo>
                  <a:lnTo>
                    <a:pt x="72871" y="296110"/>
                  </a:lnTo>
                  <a:lnTo>
                    <a:pt x="31884" y="294048"/>
                  </a:lnTo>
                  <a:lnTo>
                    <a:pt x="13066" y="273168"/>
                  </a:lnTo>
                  <a:lnTo>
                    <a:pt x="54827" y="61529"/>
                  </a:lnTo>
                  <a:lnTo>
                    <a:pt x="139121" y="34204"/>
                  </a:lnTo>
                  <a:lnTo>
                    <a:pt x="181398" y="28018"/>
                  </a:lnTo>
                  <a:lnTo>
                    <a:pt x="204856" y="36782"/>
                  </a:lnTo>
                  <a:lnTo>
                    <a:pt x="218260" y="17449"/>
                  </a:lnTo>
                  <a:lnTo>
                    <a:pt x="244296" y="13066"/>
                  </a:lnTo>
                  <a:lnTo>
                    <a:pt x="262341" y="24151"/>
                  </a:lnTo>
                  <a:lnTo>
                    <a:pt x="273168" y="47093"/>
                  </a:lnTo>
                  <a:lnTo>
                    <a:pt x="304359" y="58436"/>
                  </a:lnTo>
                  <a:lnTo>
                    <a:pt x="330137" y="100454"/>
                  </a:lnTo>
                  <a:lnTo>
                    <a:pt x="356173" y="109219"/>
                  </a:lnTo>
                  <a:lnTo>
                    <a:pt x="362875" y="104321"/>
                  </a:lnTo>
                  <a:lnTo>
                    <a:pt x="360813" y="116437"/>
                  </a:lnTo>
                  <a:lnTo>
                    <a:pt x="380920" y="115663"/>
                  </a:lnTo>
                  <a:lnTo>
                    <a:pt x="388912" y="132935"/>
                  </a:lnTo>
                  <a:lnTo>
                    <a:pt x="411596" y="136801"/>
                  </a:lnTo>
                  <a:lnTo>
                    <a:pt x="455161" y="128295"/>
                  </a:lnTo>
                  <a:lnTo>
                    <a:pt x="438663" y="39819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B304202E-EEDF-2845-9438-206B1C99A3E6}"/>
                </a:ext>
              </a:extLst>
            </p:cNvPr>
            <p:cNvSpPr/>
            <p:nvPr/>
          </p:nvSpPr>
          <p:spPr>
            <a:xfrm>
              <a:off x="2535460" y="4541972"/>
              <a:ext cx="618675" cy="386672"/>
            </a:xfrm>
            <a:custGeom>
              <a:avLst/>
              <a:gdLst>
                <a:gd name="connsiteX0" fmla="*/ 131130 w 618675"/>
                <a:gd name="connsiteY0" fmla="*/ 369320 h 386672"/>
                <a:gd name="connsiteX1" fmla="*/ 69263 w 618675"/>
                <a:gd name="connsiteY1" fmla="*/ 222642 h 386672"/>
                <a:gd name="connsiteX2" fmla="*/ 13066 w 618675"/>
                <a:gd name="connsiteY2" fmla="*/ 140668 h 386672"/>
                <a:gd name="connsiteX3" fmla="*/ 44000 w 618675"/>
                <a:gd name="connsiteY3" fmla="*/ 135255 h 386672"/>
                <a:gd name="connsiteX4" fmla="*/ 104579 w 618675"/>
                <a:gd name="connsiteY4" fmla="*/ 74934 h 386672"/>
                <a:gd name="connsiteX5" fmla="*/ 167219 w 618675"/>
                <a:gd name="connsiteY5" fmla="*/ 41680 h 386672"/>
                <a:gd name="connsiteX6" fmla="*/ 181913 w 618675"/>
                <a:gd name="connsiteY6" fmla="*/ 41680 h 386672"/>
                <a:gd name="connsiteX7" fmla="*/ 213620 w 618675"/>
                <a:gd name="connsiteY7" fmla="*/ 64365 h 386672"/>
                <a:gd name="connsiteX8" fmla="*/ 246616 w 618675"/>
                <a:gd name="connsiteY8" fmla="*/ 53280 h 386672"/>
                <a:gd name="connsiteX9" fmla="*/ 270590 w 618675"/>
                <a:gd name="connsiteY9" fmla="*/ 71840 h 386672"/>
                <a:gd name="connsiteX10" fmla="*/ 362102 w 618675"/>
                <a:gd name="connsiteY10" fmla="*/ 32916 h 386672"/>
                <a:gd name="connsiteX11" fmla="*/ 447170 w 618675"/>
                <a:gd name="connsiteY11" fmla="*/ 13066 h 386672"/>
                <a:gd name="connsiteX12" fmla="*/ 464699 w 618675"/>
                <a:gd name="connsiteY12" fmla="*/ 59982 h 386672"/>
                <a:gd name="connsiteX13" fmla="*/ 613955 w 618675"/>
                <a:gd name="connsiteY13" fmla="*/ 229861 h 386672"/>
                <a:gd name="connsiteX14" fmla="*/ 544354 w 618675"/>
                <a:gd name="connsiteY14" fmla="*/ 262857 h 386672"/>
                <a:gd name="connsiteX15" fmla="*/ 492282 w 618675"/>
                <a:gd name="connsiteY15" fmla="*/ 270848 h 386672"/>
                <a:gd name="connsiteX16" fmla="*/ 330653 w 618675"/>
                <a:gd name="connsiteY16" fmla="*/ 318280 h 386672"/>
                <a:gd name="connsiteX17" fmla="*/ 293790 w 618675"/>
                <a:gd name="connsiteY17" fmla="*/ 337355 h 386672"/>
                <a:gd name="connsiteX18" fmla="*/ 285283 w 618675"/>
                <a:gd name="connsiteY18" fmla="*/ 362618 h 386672"/>
                <a:gd name="connsiteX19" fmla="*/ 229603 w 618675"/>
                <a:gd name="connsiteY19" fmla="*/ 364680 h 386672"/>
                <a:gd name="connsiteX20" fmla="*/ 191966 w 618675"/>
                <a:gd name="connsiteY20" fmla="*/ 376023 h 386672"/>
                <a:gd name="connsiteX21" fmla="*/ 131130 w 618675"/>
                <a:gd name="connsiteY21" fmla="*/ 369320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18675" h="386672">
                  <a:moveTo>
                    <a:pt x="131130" y="369320"/>
                  </a:moveTo>
                  <a:lnTo>
                    <a:pt x="69263" y="222642"/>
                  </a:lnTo>
                  <a:lnTo>
                    <a:pt x="13066" y="140668"/>
                  </a:lnTo>
                  <a:lnTo>
                    <a:pt x="44000" y="135255"/>
                  </a:lnTo>
                  <a:lnTo>
                    <a:pt x="104579" y="74934"/>
                  </a:lnTo>
                  <a:lnTo>
                    <a:pt x="167219" y="41680"/>
                  </a:lnTo>
                  <a:lnTo>
                    <a:pt x="181913" y="41680"/>
                  </a:lnTo>
                  <a:lnTo>
                    <a:pt x="213620" y="64365"/>
                  </a:lnTo>
                  <a:lnTo>
                    <a:pt x="246616" y="53280"/>
                  </a:lnTo>
                  <a:lnTo>
                    <a:pt x="270590" y="71840"/>
                  </a:lnTo>
                  <a:lnTo>
                    <a:pt x="362102" y="32916"/>
                  </a:lnTo>
                  <a:lnTo>
                    <a:pt x="447170" y="13066"/>
                  </a:lnTo>
                  <a:lnTo>
                    <a:pt x="464699" y="59982"/>
                  </a:lnTo>
                  <a:lnTo>
                    <a:pt x="613955" y="229861"/>
                  </a:lnTo>
                  <a:lnTo>
                    <a:pt x="544354" y="262857"/>
                  </a:lnTo>
                  <a:lnTo>
                    <a:pt x="492282" y="270848"/>
                  </a:lnTo>
                  <a:lnTo>
                    <a:pt x="330653" y="318280"/>
                  </a:lnTo>
                  <a:lnTo>
                    <a:pt x="293790" y="337355"/>
                  </a:lnTo>
                  <a:lnTo>
                    <a:pt x="285283" y="362618"/>
                  </a:lnTo>
                  <a:lnTo>
                    <a:pt x="229603" y="364680"/>
                  </a:lnTo>
                  <a:lnTo>
                    <a:pt x="191966" y="376023"/>
                  </a:lnTo>
                  <a:lnTo>
                    <a:pt x="131130" y="3693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A7DE9A06-1386-4F4A-8253-5A8D2E7893D0}"/>
                </a:ext>
              </a:extLst>
            </p:cNvPr>
            <p:cNvSpPr/>
            <p:nvPr/>
          </p:nvSpPr>
          <p:spPr>
            <a:xfrm>
              <a:off x="4524244" y="4561822"/>
              <a:ext cx="618675" cy="592897"/>
            </a:xfrm>
            <a:custGeom>
              <a:avLst/>
              <a:gdLst>
                <a:gd name="connsiteX0" fmla="*/ 79832 w 618675"/>
                <a:gd name="connsiteY0" fmla="*/ 597199 h 592897"/>
                <a:gd name="connsiteX1" fmla="*/ 13066 w 618675"/>
                <a:gd name="connsiteY1" fmla="*/ 592816 h 592897"/>
                <a:gd name="connsiteX2" fmla="*/ 120819 w 618675"/>
                <a:gd name="connsiteY2" fmla="*/ 13066 h 592897"/>
                <a:gd name="connsiteX3" fmla="*/ 177789 w 618675"/>
                <a:gd name="connsiteY3" fmla="*/ 42969 h 592897"/>
                <a:gd name="connsiteX4" fmla="*/ 194029 w 618675"/>
                <a:gd name="connsiteY4" fmla="*/ 37040 h 592897"/>
                <a:gd name="connsiteX5" fmla="*/ 213363 w 618675"/>
                <a:gd name="connsiteY5" fmla="*/ 44000 h 592897"/>
                <a:gd name="connsiteX6" fmla="*/ 229861 w 618675"/>
                <a:gd name="connsiteY6" fmla="*/ 23893 h 592897"/>
                <a:gd name="connsiteX7" fmla="*/ 289924 w 618675"/>
                <a:gd name="connsiteY7" fmla="*/ 53280 h 592897"/>
                <a:gd name="connsiteX8" fmla="*/ 311835 w 618675"/>
                <a:gd name="connsiteY8" fmla="*/ 61271 h 592897"/>
                <a:gd name="connsiteX9" fmla="*/ 306422 w 618675"/>
                <a:gd name="connsiteY9" fmla="*/ 95556 h 592897"/>
                <a:gd name="connsiteX10" fmla="*/ 381436 w 618675"/>
                <a:gd name="connsiteY10" fmla="*/ 90401 h 592897"/>
                <a:gd name="connsiteX11" fmla="*/ 407730 w 618675"/>
                <a:gd name="connsiteY11" fmla="*/ 121850 h 592897"/>
                <a:gd name="connsiteX12" fmla="*/ 419330 w 618675"/>
                <a:gd name="connsiteY12" fmla="*/ 115921 h 592897"/>
                <a:gd name="connsiteX13" fmla="*/ 419588 w 618675"/>
                <a:gd name="connsiteY13" fmla="*/ 88338 h 592897"/>
                <a:gd name="connsiteX14" fmla="*/ 438921 w 618675"/>
                <a:gd name="connsiteY14" fmla="*/ 85503 h 592897"/>
                <a:gd name="connsiteX15" fmla="*/ 429899 w 618675"/>
                <a:gd name="connsiteY15" fmla="*/ 69520 h 592897"/>
                <a:gd name="connsiteX16" fmla="*/ 434023 w 618675"/>
                <a:gd name="connsiteY16" fmla="*/ 60498 h 592897"/>
                <a:gd name="connsiteX17" fmla="*/ 441241 w 618675"/>
                <a:gd name="connsiteY17" fmla="*/ 62560 h 592897"/>
                <a:gd name="connsiteX18" fmla="*/ 459286 w 618675"/>
                <a:gd name="connsiteY18" fmla="*/ 147628 h 592897"/>
                <a:gd name="connsiteX19" fmla="*/ 441757 w 618675"/>
                <a:gd name="connsiteY19" fmla="*/ 163095 h 592897"/>
                <a:gd name="connsiteX20" fmla="*/ 462895 w 618675"/>
                <a:gd name="connsiteY20" fmla="*/ 177273 h 592897"/>
                <a:gd name="connsiteX21" fmla="*/ 493571 w 618675"/>
                <a:gd name="connsiteY21" fmla="*/ 216971 h 592897"/>
                <a:gd name="connsiteX22" fmla="*/ 495375 w 618675"/>
                <a:gd name="connsiteY22" fmla="*/ 229860 h 592897"/>
                <a:gd name="connsiteX23" fmla="*/ 515482 w 618675"/>
                <a:gd name="connsiteY23" fmla="*/ 245843 h 592897"/>
                <a:gd name="connsiteX24" fmla="*/ 515225 w 618675"/>
                <a:gd name="connsiteY24" fmla="*/ 259247 h 592897"/>
                <a:gd name="connsiteX25" fmla="*/ 502078 w 618675"/>
                <a:gd name="connsiteY25" fmla="*/ 273941 h 592897"/>
                <a:gd name="connsiteX26" fmla="*/ 514451 w 618675"/>
                <a:gd name="connsiteY26" fmla="*/ 291470 h 592897"/>
                <a:gd name="connsiteX27" fmla="*/ 506202 w 618675"/>
                <a:gd name="connsiteY27" fmla="*/ 302555 h 592897"/>
                <a:gd name="connsiteX28" fmla="*/ 520380 w 618675"/>
                <a:gd name="connsiteY28" fmla="*/ 345604 h 592897"/>
                <a:gd name="connsiteX29" fmla="*/ 498727 w 618675"/>
                <a:gd name="connsiteY29" fmla="*/ 370093 h 592897"/>
                <a:gd name="connsiteX30" fmla="*/ 536105 w 618675"/>
                <a:gd name="connsiteY30" fmla="*/ 418556 h 592897"/>
                <a:gd name="connsiteX31" fmla="*/ 555954 w 618675"/>
                <a:gd name="connsiteY31" fmla="*/ 447686 h 592897"/>
                <a:gd name="connsiteX32" fmla="*/ 617822 w 618675"/>
                <a:gd name="connsiteY32" fmla="*/ 479135 h 592897"/>
                <a:gd name="connsiteX33" fmla="*/ 624266 w 618675"/>
                <a:gd name="connsiteY33" fmla="*/ 491508 h 592897"/>
                <a:gd name="connsiteX34" fmla="*/ 620142 w 618675"/>
                <a:gd name="connsiteY34" fmla="*/ 497437 h 592897"/>
                <a:gd name="connsiteX35" fmla="*/ 598488 w 618675"/>
                <a:gd name="connsiteY35" fmla="*/ 493828 h 592897"/>
                <a:gd name="connsiteX36" fmla="*/ 562141 w 618675"/>
                <a:gd name="connsiteY36" fmla="*/ 472175 h 592897"/>
                <a:gd name="connsiteX37" fmla="*/ 538941 w 618675"/>
                <a:gd name="connsiteY37" fmla="*/ 434539 h 592897"/>
                <a:gd name="connsiteX38" fmla="*/ 523731 w 618675"/>
                <a:gd name="connsiteY38" fmla="*/ 429899 h 592897"/>
                <a:gd name="connsiteX39" fmla="*/ 503109 w 618675"/>
                <a:gd name="connsiteY39" fmla="*/ 437117 h 592897"/>
                <a:gd name="connsiteX40" fmla="*/ 490735 w 618675"/>
                <a:gd name="connsiteY40" fmla="*/ 452068 h 592897"/>
                <a:gd name="connsiteX41" fmla="*/ 471660 w 618675"/>
                <a:gd name="connsiteY41" fmla="*/ 555181 h 592897"/>
                <a:gd name="connsiteX42" fmla="*/ 449490 w 618675"/>
                <a:gd name="connsiteY42" fmla="*/ 584310 h 592897"/>
                <a:gd name="connsiteX43" fmla="*/ 452841 w 618675"/>
                <a:gd name="connsiteY43" fmla="*/ 597199 h 592897"/>
                <a:gd name="connsiteX44" fmla="*/ 398707 w 618675"/>
                <a:gd name="connsiteY44" fmla="*/ 600034 h 592897"/>
                <a:gd name="connsiteX45" fmla="*/ 79832 w 618675"/>
                <a:gd name="connsiteY45" fmla="*/ 597199 h 59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18675" h="592897">
                  <a:moveTo>
                    <a:pt x="79832" y="597199"/>
                  </a:moveTo>
                  <a:lnTo>
                    <a:pt x="13066" y="592816"/>
                  </a:lnTo>
                  <a:lnTo>
                    <a:pt x="120819" y="13066"/>
                  </a:lnTo>
                  <a:lnTo>
                    <a:pt x="177789" y="42969"/>
                  </a:lnTo>
                  <a:lnTo>
                    <a:pt x="194029" y="37040"/>
                  </a:lnTo>
                  <a:lnTo>
                    <a:pt x="213363" y="44000"/>
                  </a:lnTo>
                  <a:lnTo>
                    <a:pt x="229861" y="23893"/>
                  </a:lnTo>
                  <a:lnTo>
                    <a:pt x="289924" y="53280"/>
                  </a:lnTo>
                  <a:lnTo>
                    <a:pt x="311835" y="61271"/>
                  </a:lnTo>
                  <a:lnTo>
                    <a:pt x="306422" y="95556"/>
                  </a:lnTo>
                  <a:lnTo>
                    <a:pt x="381436" y="90401"/>
                  </a:lnTo>
                  <a:lnTo>
                    <a:pt x="407730" y="121850"/>
                  </a:lnTo>
                  <a:lnTo>
                    <a:pt x="419330" y="115921"/>
                  </a:lnTo>
                  <a:lnTo>
                    <a:pt x="419588" y="88338"/>
                  </a:lnTo>
                  <a:lnTo>
                    <a:pt x="438921" y="85503"/>
                  </a:lnTo>
                  <a:lnTo>
                    <a:pt x="429899" y="69520"/>
                  </a:lnTo>
                  <a:lnTo>
                    <a:pt x="434023" y="60498"/>
                  </a:lnTo>
                  <a:lnTo>
                    <a:pt x="441241" y="62560"/>
                  </a:lnTo>
                  <a:lnTo>
                    <a:pt x="459286" y="147628"/>
                  </a:lnTo>
                  <a:lnTo>
                    <a:pt x="441757" y="163095"/>
                  </a:lnTo>
                  <a:lnTo>
                    <a:pt x="462895" y="177273"/>
                  </a:lnTo>
                  <a:lnTo>
                    <a:pt x="493571" y="216971"/>
                  </a:lnTo>
                  <a:lnTo>
                    <a:pt x="495375" y="229860"/>
                  </a:lnTo>
                  <a:lnTo>
                    <a:pt x="515482" y="245843"/>
                  </a:lnTo>
                  <a:lnTo>
                    <a:pt x="515225" y="259247"/>
                  </a:lnTo>
                  <a:lnTo>
                    <a:pt x="502078" y="273941"/>
                  </a:lnTo>
                  <a:lnTo>
                    <a:pt x="514451" y="291470"/>
                  </a:lnTo>
                  <a:lnTo>
                    <a:pt x="506202" y="302555"/>
                  </a:lnTo>
                  <a:lnTo>
                    <a:pt x="520380" y="345604"/>
                  </a:lnTo>
                  <a:lnTo>
                    <a:pt x="498727" y="370093"/>
                  </a:lnTo>
                  <a:lnTo>
                    <a:pt x="536105" y="418556"/>
                  </a:lnTo>
                  <a:lnTo>
                    <a:pt x="555954" y="447686"/>
                  </a:lnTo>
                  <a:lnTo>
                    <a:pt x="617822" y="479135"/>
                  </a:lnTo>
                  <a:lnTo>
                    <a:pt x="624266" y="491508"/>
                  </a:lnTo>
                  <a:lnTo>
                    <a:pt x="620142" y="497437"/>
                  </a:lnTo>
                  <a:lnTo>
                    <a:pt x="598488" y="493828"/>
                  </a:lnTo>
                  <a:lnTo>
                    <a:pt x="562141" y="472175"/>
                  </a:lnTo>
                  <a:lnTo>
                    <a:pt x="538941" y="434539"/>
                  </a:lnTo>
                  <a:lnTo>
                    <a:pt x="523731" y="429899"/>
                  </a:lnTo>
                  <a:lnTo>
                    <a:pt x="503109" y="437117"/>
                  </a:lnTo>
                  <a:lnTo>
                    <a:pt x="490735" y="452068"/>
                  </a:lnTo>
                  <a:lnTo>
                    <a:pt x="471660" y="555181"/>
                  </a:lnTo>
                  <a:lnTo>
                    <a:pt x="449490" y="584310"/>
                  </a:lnTo>
                  <a:lnTo>
                    <a:pt x="452841" y="597199"/>
                  </a:lnTo>
                  <a:lnTo>
                    <a:pt x="398707" y="600034"/>
                  </a:lnTo>
                  <a:lnTo>
                    <a:pt x="79832" y="5971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A91BAA6C-43D7-C947-AC63-7FCE7CCD246D}"/>
                </a:ext>
              </a:extLst>
            </p:cNvPr>
            <p:cNvSpPr/>
            <p:nvPr/>
          </p:nvSpPr>
          <p:spPr>
            <a:xfrm>
              <a:off x="5593006" y="4591982"/>
              <a:ext cx="386672" cy="567119"/>
            </a:xfrm>
            <a:custGeom>
              <a:avLst/>
              <a:gdLst>
                <a:gd name="connsiteX0" fmla="*/ 277034 w 386672"/>
                <a:gd name="connsiteY0" fmla="*/ 558532 h 567119"/>
                <a:gd name="connsiteX1" fmla="*/ 153299 w 386672"/>
                <a:gd name="connsiteY1" fmla="*/ 559047 h 567119"/>
                <a:gd name="connsiteX2" fmla="*/ 13066 w 386672"/>
                <a:gd name="connsiteY2" fmla="*/ 559563 h 567119"/>
                <a:gd name="connsiteX3" fmla="*/ 31111 w 386672"/>
                <a:gd name="connsiteY3" fmla="*/ 293532 h 567119"/>
                <a:gd name="connsiteX4" fmla="*/ 47609 w 386672"/>
                <a:gd name="connsiteY4" fmla="*/ 23635 h 567119"/>
                <a:gd name="connsiteX5" fmla="*/ 59982 w 386672"/>
                <a:gd name="connsiteY5" fmla="*/ 13066 h 567119"/>
                <a:gd name="connsiteX6" fmla="*/ 65654 w 386672"/>
                <a:gd name="connsiteY6" fmla="*/ 43227 h 567119"/>
                <a:gd name="connsiteX7" fmla="*/ 80863 w 386672"/>
                <a:gd name="connsiteY7" fmla="*/ 55342 h 567119"/>
                <a:gd name="connsiteX8" fmla="*/ 138090 w 386672"/>
                <a:gd name="connsiteY8" fmla="*/ 63849 h 567119"/>
                <a:gd name="connsiteX9" fmla="*/ 150721 w 386672"/>
                <a:gd name="connsiteY9" fmla="*/ 55858 h 567119"/>
                <a:gd name="connsiteX10" fmla="*/ 167735 w 386672"/>
                <a:gd name="connsiteY10" fmla="*/ 62560 h 567119"/>
                <a:gd name="connsiteX11" fmla="*/ 202020 w 386672"/>
                <a:gd name="connsiteY11" fmla="*/ 51991 h 567119"/>
                <a:gd name="connsiteX12" fmla="*/ 253318 w 386672"/>
                <a:gd name="connsiteY12" fmla="*/ 72356 h 567119"/>
                <a:gd name="connsiteX13" fmla="*/ 269043 w 386672"/>
                <a:gd name="connsiteY13" fmla="*/ 71067 h 567119"/>
                <a:gd name="connsiteX14" fmla="*/ 285026 w 386672"/>
                <a:gd name="connsiteY14" fmla="*/ 92978 h 567119"/>
                <a:gd name="connsiteX15" fmla="*/ 301524 w 386672"/>
                <a:gd name="connsiteY15" fmla="*/ 100196 h 567119"/>
                <a:gd name="connsiteX16" fmla="*/ 317764 w 386672"/>
                <a:gd name="connsiteY16" fmla="*/ 144277 h 567119"/>
                <a:gd name="connsiteX17" fmla="*/ 326271 w 386672"/>
                <a:gd name="connsiteY17" fmla="*/ 138606 h 567119"/>
                <a:gd name="connsiteX18" fmla="*/ 371640 w 386672"/>
                <a:gd name="connsiteY18" fmla="*/ 168251 h 567119"/>
                <a:gd name="connsiteX19" fmla="*/ 373702 w 386672"/>
                <a:gd name="connsiteY19" fmla="*/ 385302 h 567119"/>
                <a:gd name="connsiteX20" fmla="*/ 277034 w 386672"/>
                <a:gd name="connsiteY20" fmla="*/ 558532 h 56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6672" h="567119">
                  <a:moveTo>
                    <a:pt x="277034" y="558532"/>
                  </a:moveTo>
                  <a:lnTo>
                    <a:pt x="153299" y="559047"/>
                  </a:lnTo>
                  <a:lnTo>
                    <a:pt x="13066" y="559563"/>
                  </a:lnTo>
                  <a:lnTo>
                    <a:pt x="31111" y="293532"/>
                  </a:lnTo>
                  <a:lnTo>
                    <a:pt x="47609" y="23635"/>
                  </a:lnTo>
                  <a:lnTo>
                    <a:pt x="59982" y="13066"/>
                  </a:lnTo>
                  <a:lnTo>
                    <a:pt x="65654" y="43227"/>
                  </a:lnTo>
                  <a:lnTo>
                    <a:pt x="80863" y="55342"/>
                  </a:lnTo>
                  <a:lnTo>
                    <a:pt x="138090" y="63849"/>
                  </a:lnTo>
                  <a:lnTo>
                    <a:pt x="150721" y="55858"/>
                  </a:lnTo>
                  <a:lnTo>
                    <a:pt x="167735" y="62560"/>
                  </a:lnTo>
                  <a:lnTo>
                    <a:pt x="202020" y="51991"/>
                  </a:lnTo>
                  <a:lnTo>
                    <a:pt x="253318" y="72356"/>
                  </a:lnTo>
                  <a:lnTo>
                    <a:pt x="269043" y="71067"/>
                  </a:lnTo>
                  <a:lnTo>
                    <a:pt x="285026" y="92978"/>
                  </a:lnTo>
                  <a:lnTo>
                    <a:pt x="301524" y="100196"/>
                  </a:lnTo>
                  <a:lnTo>
                    <a:pt x="317764" y="144277"/>
                  </a:lnTo>
                  <a:lnTo>
                    <a:pt x="326271" y="138606"/>
                  </a:lnTo>
                  <a:lnTo>
                    <a:pt x="371640" y="168251"/>
                  </a:lnTo>
                  <a:lnTo>
                    <a:pt x="373702" y="385302"/>
                  </a:lnTo>
                  <a:lnTo>
                    <a:pt x="277034" y="5585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9A92F41B-CF64-474A-BCA9-9CEEF89365ED}"/>
                </a:ext>
              </a:extLst>
            </p:cNvPr>
            <p:cNvSpPr/>
            <p:nvPr/>
          </p:nvSpPr>
          <p:spPr>
            <a:xfrm>
              <a:off x="2126619" y="4607191"/>
              <a:ext cx="541341" cy="438228"/>
            </a:xfrm>
            <a:custGeom>
              <a:avLst/>
              <a:gdLst>
                <a:gd name="connsiteX0" fmla="*/ 539972 w 541340"/>
                <a:gd name="connsiteY0" fmla="*/ 304101 h 438228"/>
                <a:gd name="connsiteX1" fmla="*/ 431445 w 541340"/>
                <a:gd name="connsiteY1" fmla="*/ 330395 h 438228"/>
                <a:gd name="connsiteX2" fmla="*/ 369836 w 541340"/>
                <a:gd name="connsiteY2" fmla="*/ 359782 h 438228"/>
                <a:gd name="connsiteX3" fmla="*/ 281417 w 541340"/>
                <a:gd name="connsiteY3" fmla="*/ 369320 h 438228"/>
                <a:gd name="connsiteX4" fmla="*/ 288635 w 541340"/>
                <a:gd name="connsiteY4" fmla="*/ 391747 h 438228"/>
                <a:gd name="connsiteX5" fmla="*/ 277292 w 541340"/>
                <a:gd name="connsiteY5" fmla="*/ 420361 h 438228"/>
                <a:gd name="connsiteX6" fmla="*/ 220580 w 541340"/>
                <a:gd name="connsiteY6" fmla="*/ 448459 h 438228"/>
                <a:gd name="connsiteX7" fmla="*/ 206918 w 541340"/>
                <a:gd name="connsiteY7" fmla="*/ 450779 h 438228"/>
                <a:gd name="connsiteX8" fmla="*/ 139895 w 541340"/>
                <a:gd name="connsiteY8" fmla="*/ 279097 h 438228"/>
                <a:gd name="connsiteX9" fmla="*/ 13066 w 541340"/>
                <a:gd name="connsiteY9" fmla="*/ 115148 h 438228"/>
                <a:gd name="connsiteX10" fmla="*/ 28275 w 541340"/>
                <a:gd name="connsiteY10" fmla="*/ 93752 h 438228"/>
                <a:gd name="connsiteX11" fmla="*/ 69263 w 541340"/>
                <a:gd name="connsiteY11" fmla="*/ 76738 h 438228"/>
                <a:gd name="connsiteX12" fmla="*/ 132161 w 541340"/>
                <a:gd name="connsiteY12" fmla="*/ 61014 h 438228"/>
                <a:gd name="connsiteX13" fmla="*/ 147370 w 541340"/>
                <a:gd name="connsiteY13" fmla="*/ 97361 h 438228"/>
                <a:gd name="connsiteX14" fmla="*/ 165157 w 541340"/>
                <a:gd name="connsiteY14" fmla="*/ 104321 h 438228"/>
                <a:gd name="connsiteX15" fmla="*/ 265950 w 541340"/>
                <a:gd name="connsiteY15" fmla="*/ 37556 h 438228"/>
                <a:gd name="connsiteX16" fmla="*/ 340449 w 541340"/>
                <a:gd name="connsiteY16" fmla="*/ 13066 h 438228"/>
                <a:gd name="connsiteX17" fmla="*/ 341738 w 541340"/>
                <a:gd name="connsiteY17" fmla="*/ 43742 h 438228"/>
                <a:gd name="connsiteX18" fmla="*/ 376280 w 541340"/>
                <a:gd name="connsiteY18" fmla="*/ 18738 h 438228"/>
                <a:gd name="connsiteX19" fmla="*/ 421908 w 541340"/>
                <a:gd name="connsiteY19" fmla="*/ 75449 h 438228"/>
                <a:gd name="connsiteX20" fmla="*/ 478104 w 541340"/>
                <a:gd name="connsiteY20" fmla="*/ 157424 h 438228"/>
                <a:gd name="connsiteX21" fmla="*/ 539972 w 541340"/>
                <a:gd name="connsiteY21" fmla="*/ 304101 h 4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41340" h="438228">
                  <a:moveTo>
                    <a:pt x="539972" y="304101"/>
                  </a:moveTo>
                  <a:lnTo>
                    <a:pt x="431445" y="330395"/>
                  </a:lnTo>
                  <a:lnTo>
                    <a:pt x="369836" y="359782"/>
                  </a:lnTo>
                  <a:lnTo>
                    <a:pt x="281417" y="369320"/>
                  </a:lnTo>
                  <a:lnTo>
                    <a:pt x="288635" y="391747"/>
                  </a:lnTo>
                  <a:lnTo>
                    <a:pt x="277292" y="420361"/>
                  </a:lnTo>
                  <a:lnTo>
                    <a:pt x="220580" y="448459"/>
                  </a:lnTo>
                  <a:lnTo>
                    <a:pt x="206918" y="450779"/>
                  </a:lnTo>
                  <a:lnTo>
                    <a:pt x="139895" y="279097"/>
                  </a:lnTo>
                  <a:lnTo>
                    <a:pt x="13066" y="115148"/>
                  </a:lnTo>
                  <a:lnTo>
                    <a:pt x="28275" y="93752"/>
                  </a:lnTo>
                  <a:lnTo>
                    <a:pt x="69263" y="76738"/>
                  </a:lnTo>
                  <a:lnTo>
                    <a:pt x="132161" y="61014"/>
                  </a:lnTo>
                  <a:lnTo>
                    <a:pt x="147370" y="97361"/>
                  </a:lnTo>
                  <a:lnTo>
                    <a:pt x="165157" y="104321"/>
                  </a:lnTo>
                  <a:lnTo>
                    <a:pt x="265950" y="37556"/>
                  </a:lnTo>
                  <a:lnTo>
                    <a:pt x="340449" y="13066"/>
                  </a:lnTo>
                  <a:lnTo>
                    <a:pt x="341738" y="43742"/>
                  </a:lnTo>
                  <a:lnTo>
                    <a:pt x="376280" y="18738"/>
                  </a:lnTo>
                  <a:lnTo>
                    <a:pt x="421908" y="75449"/>
                  </a:lnTo>
                  <a:lnTo>
                    <a:pt x="478104" y="157424"/>
                  </a:lnTo>
                  <a:lnTo>
                    <a:pt x="539972" y="3041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08240379-689E-7F44-8799-D5E6E36F8A42}"/>
                </a:ext>
              </a:extLst>
            </p:cNvPr>
            <p:cNvSpPr/>
            <p:nvPr/>
          </p:nvSpPr>
          <p:spPr>
            <a:xfrm>
              <a:off x="1382920" y="4675761"/>
              <a:ext cx="77334" cy="51556"/>
            </a:xfrm>
            <a:custGeom>
              <a:avLst/>
              <a:gdLst>
                <a:gd name="connsiteX0" fmla="*/ 70036 w 77334"/>
                <a:gd name="connsiteY0" fmla="*/ 17191 h 51556"/>
                <a:gd name="connsiteX1" fmla="*/ 73129 w 77334"/>
                <a:gd name="connsiteY1" fmla="*/ 35751 h 51556"/>
                <a:gd name="connsiteX2" fmla="*/ 48898 w 77334"/>
                <a:gd name="connsiteY2" fmla="*/ 38071 h 51556"/>
                <a:gd name="connsiteX3" fmla="*/ 36524 w 77334"/>
                <a:gd name="connsiteY3" fmla="*/ 52249 h 51556"/>
                <a:gd name="connsiteX4" fmla="*/ 20026 w 77334"/>
                <a:gd name="connsiteY4" fmla="*/ 49413 h 51556"/>
                <a:gd name="connsiteX5" fmla="*/ 13066 w 77334"/>
                <a:gd name="connsiteY5" fmla="*/ 39360 h 51556"/>
                <a:gd name="connsiteX6" fmla="*/ 39102 w 77334"/>
                <a:gd name="connsiteY6" fmla="*/ 13066 h 51556"/>
                <a:gd name="connsiteX7" fmla="*/ 70036 w 77334"/>
                <a:gd name="connsiteY7" fmla="*/ 17191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334" h="51556">
                  <a:moveTo>
                    <a:pt x="70036" y="17191"/>
                  </a:moveTo>
                  <a:lnTo>
                    <a:pt x="73129" y="35751"/>
                  </a:lnTo>
                  <a:lnTo>
                    <a:pt x="48898" y="38071"/>
                  </a:lnTo>
                  <a:lnTo>
                    <a:pt x="36524" y="52249"/>
                  </a:lnTo>
                  <a:lnTo>
                    <a:pt x="20026" y="49413"/>
                  </a:lnTo>
                  <a:lnTo>
                    <a:pt x="13066" y="39360"/>
                  </a:lnTo>
                  <a:lnTo>
                    <a:pt x="39102" y="13066"/>
                  </a:lnTo>
                  <a:lnTo>
                    <a:pt x="70036" y="171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D04861FA-9C10-7440-8A57-66F4D0BF5F09}"/>
                </a:ext>
              </a:extLst>
            </p:cNvPr>
            <p:cNvSpPr/>
            <p:nvPr/>
          </p:nvSpPr>
          <p:spPr>
            <a:xfrm>
              <a:off x="2853047" y="4704890"/>
              <a:ext cx="541341" cy="438228"/>
            </a:xfrm>
            <a:custGeom>
              <a:avLst/>
              <a:gdLst>
                <a:gd name="connsiteX0" fmla="*/ 197638 w 541340"/>
                <a:gd name="connsiteY0" fmla="*/ 434281 h 438228"/>
                <a:gd name="connsiteX1" fmla="*/ 136028 w 541340"/>
                <a:gd name="connsiteY1" fmla="*/ 343542 h 438228"/>
                <a:gd name="connsiteX2" fmla="*/ 130357 w 541340"/>
                <a:gd name="connsiteY2" fmla="*/ 334778 h 438228"/>
                <a:gd name="connsiteX3" fmla="*/ 146339 w 541340"/>
                <a:gd name="connsiteY3" fmla="*/ 322920 h 438228"/>
                <a:gd name="connsiteX4" fmla="*/ 152784 w 541340"/>
                <a:gd name="connsiteY4" fmla="*/ 304101 h 438228"/>
                <a:gd name="connsiteX5" fmla="*/ 146855 w 541340"/>
                <a:gd name="connsiteY5" fmla="*/ 282963 h 438228"/>
                <a:gd name="connsiteX6" fmla="*/ 110250 w 541340"/>
                <a:gd name="connsiteY6" fmla="*/ 305906 h 438228"/>
                <a:gd name="connsiteX7" fmla="*/ 13066 w 541340"/>
                <a:gd name="connsiteY7" fmla="*/ 155362 h 438228"/>
                <a:gd name="connsiteX8" fmla="*/ 174695 w 541340"/>
                <a:gd name="connsiteY8" fmla="*/ 107930 h 438228"/>
                <a:gd name="connsiteX9" fmla="*/ 226767 w 541340"/>
                <a:gd name="connsiteY9" fmla="*/ 99939 h 438228"/>
                <a:gd name="connsiteX10" fmla="*/ 296368 w 541340"/>
                <a:gd name="connsiteY10" fmla="*/ 66943 h 438228"/>
                <a:gd name="connsiteX11" fmla="*/ 339160 w 541340"/>
                <a:gd name="connsiteY11" fmla="*/ 67458 h 438228"/>
                <a:gd name="connsiteX12" fmla="*/ 348182 w 541340"/>
                <a:gd name="connsiteY12" fmla="*/ 41680 h 438228"/>
                <a:gd name="connsiteX13" fmla="*/ 395356 w 541340"/>
                <a:gd name="connsiteY13" fmla="*/ 13066 h 438228"/>
                <a:gd name="connsiteX14" fmla="*/ 547705 w 541340"/>
                <a:gd name="connsiteY14" fmla="*/ 271879 h 438228"/>
                <a:gd name="connsiteX15" fmla="*/ 545643 w 541340"/>
                <a:gd name="connsiteY15" fmla="*/ 300493 h 438228"/>
                <a:gd name="connsiteX16" fmla="*/ 515482 w 541340"/>
                <a:gd name="connsiteY16" fmla="*/ 330395 h 438228"/>
                <a:gd name="connsiteX17" fmla="*/ 463926 w 541340"/>
                <a:gd name="connsiteY17" fmla="*/ 347151 h 438228"/>
                <a:gd name="connsiteX18" fmla="*/ 454388 w 541340"/>
                <a:gd name="connsiteY18" fmla="*/ 331169 h 438228"/>
                <a:gd name="connsiteX19" fmla="*/ 421134 w 541340"/>
                <a:gd name="connsiteY19" fmla="*/ 330137 h 438228"/>
                <a:gd name="connsiteX20" fmla="*/ 409276 w 541340"/>
                <a:gd name="connsiteY20" fmla="*/ 350760 h 438228"/>
                <a:gd name="connsiteX21" fmla="*/ 390458 w 541340"/>
                <a:gd name="connsiteY21" fmla="*/ 356689 h 438228"/>
                <a:gd name="connsiteX22" fmla="*/ 387623 w 541340"/>
                <a:gd name="connsiteY22" fmla="*/ 394067 h 438228"/>
                <a:gd name="connsiteX23" fmla="*/ 401801 w 541340"/>
                <a:gd name="connsiteY23" fmla="*/ 408761 h 438228"/>
                <a:gd name="connsiteX24" fmla="*/ 405925 w 541340"/>
                <a:gd name="connsiteY24" fmla="*/ 441241 h 438228"/>
                <a:gd name="connsiteX25" fmla="*/ 197638 w 541340"/>
                <a:gd name="connsiteY25" fmla="*/ 434281 h 4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41340" h="438228">
                  <a:moveTo>
                    <a:pt x="197638" y="434281"/>
                  </a:moveTo>
                  <a:lnTo>
                    <a:pt x="136028" y="343542"/>
                  </a:lnTo>
                  <a:lnTo>
                    <a:pt x="130357" y="334778"/>
                  </a:lnTo>
                  <a:lnTo>
                    <a:pt x="146339" y="322920"/>
                  </a:lnTo>
                  <a:lnTo>
                    <a:pt x="152784" y="304101"/>
                  </a:lnTo>
                  <a:lnTo>
                    <a:pt x="146855" y="282963"/>
                  </a:lnTo>
                  <a:lnTo>
                    <a:pt x="110250" y="305906"/>
                  </a:lnTo>
                  <a:lnTo>
                    <a:pt x="13066" y="155362"/>
                  </a:lnTo>
                  <a:lnTo>
                    <a:pt x="174695" y="107930"/>
                  </a:lnTo>
                  <a:lnTo>
                    <a:pt x="226767" y="99939"/>
                  </a:lnTo>
                  <a:lnTo>
                    <a:pt x="296368" y="66943"/>
                  </a:lnTo>
                  <a:lnTo>
                    <a:pt x="339160" y="67458"/>
                  </a:lnTo>
                  <a:lnTo>
                    <a:pt x="348182" y="41680"/>
                  </a:lnTo>
                  <a:lnTo>
                    <a:pt x="395356" y="13066"/>
                  </a:lnTo>
                  <a:lnTo>
                    <a:pt x="547705" y="271879"/>
                  </a:lnTo>
                  <a:lnTo>
                    <a:pt x="545643" y="300493"/>
                  </a:lnTo>
                  <a:lnTo>
                    <a:pt x="515482" y="330395"/>
                  </a:lnTo>
                  <a:lnTo>
                    <a:pt x="463926" y="347151"/>
                  </a:lnTo>
                  <a:lnTo>
                    <a:pt x="454388" y="331169"/>
                  </a:lnTo>
                  <a:lnTo>
                    <a:pt x="421134" y="330137"/>
                  </a:lnTo>
                  <a:lnTo>
                    <a:pt x="409276" y="350760"/>
                  </a:lnTo>
                  <a:lnTo>
                    <a:pt x="390458" y="356689"/>
                  </a:lnTo>
                  <a:lnTo>
                    <a:pt x="387623" y="394067"/>
                  </a:lnTo>
                  <a:lnTo>
                    <a:pt x="401801" y="408761"/>
                  </a:lnTo>
                  <a:lnTo>
                    <a:pt x="405925" y="441241"/>
                  </a:lnTo>
                  <a:lnTo>
                    <a:pt x="197638" y="43428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8629D01C-259A-BA40-9FD3-0AB5C54BA406}"/>
                </a:ext>
              </a:extLst>
            </p:cNvPr>
            <p:cNvSpPr/>
            <p:nvPr/>
          </p:nvSpPr>
          <p:spPr>
            <a:xfrm>
              <a:off x="1664675" y="4709272"/>
              <a:ext cx="670232" cy="386672"/>
            </a:xfrm>
            <a:custGeom>
              <a:avLst/>
              <a:gdLst>
                <a:gd name="connsiteX0" fmla="*/ 121592 w 670231"/>
                <a:gd name="connsiteY0" fmla="*/ 395098 h 386672"/>
                <a:gd name="connsiteX1" fmla="*/ 48125 w 670231"/>
                <a:gd name="connsiteY1" fmla="*/ 397676 h 386672"/>
                <a:gd name="connsiteX2" fmla="*/ 13066 w 670231"/>
                <a:gd name="connsiteY2" fmla="*/ 259248 h 386672"/>
                <a:gd name="connsiteX3" fmla="*/ 103290 w 670231"/>
                <a:gd name="connsiteY3" fmla="*/ 206918 h 386672"/>
                <a:gd name="connsiteX4" fmla="*/ 213105 w 670231"/>
                <a:gd name="connsiteY4" fmla="*/ 170313 h 386672"/>
                <a:gd name="connsiteX5" fmla="*/ 223158 w 670231"/>
                <a:gd name="connsiteY5" fmla="*/ 156393 h 386672"/>
                <a:gd name="connsiteX6" fmla="*/ 222643 w 670231"/>
                <a:gd name="connsiteY6" fmla="*/ 125717 h 386672"/>
                <a:gd name="connsiteX7" fmla="*/ 255639 w 670231"/>
                <a:gd name="connsiteY7" fmla="*/ 99165 h 386672"/>
                <a:gd name="connsiteX8" fmla="*/ 332457 w 670231"/>
                <a:gd name="connsiteY8" fmla="*/ 69520 h 386672"/>
                <a:gd name="connsiteX9" fmla="*/ 360298 w 670231"/>
                <a:gd name="connsiteY9" fmla="*/ 81378 h 386672"/>
                <a:gd name="connsiteX10" fmla="*/ 377054 w 670231"/>
                <a:gd name="connsiteY10" fmla="*/ 79058 h 386672"/>
                <a:gd name="connsiteX11" fmla="*/ 426032 w 670231"/>
                <a:gd name="connsiteY11" fmla="*/ 52249 h 386672"/>
                <a:gd name="connsiteX12" fmla="*/ 475011 w 670231"/>
                <a:gd name="connsiteY12" fmla="*/ 13066 h 386672"/>
                <a:gd name="connsiteX13" fmla="*/ 601839 w 670231"/>
                <a:gd name="connsiteY13" fmla="*/ 177015 h 386672"/>
                <a:gd name="connsiteX14" fmla="*/ 668862 w 670231"/>
                <a:gd name="connsiteY14" fmla="*/ 348698 h 386672"/>
                <a:gd name="connsiteX15" fmla="*/ 682525 w 670231"/>
                <a:gd name="connsiteY15" fmla="*/ 346378 h 386672"/>
                <a:gd name="connsiteX16" fmla="*/ 682267 w 670231"/>
                <a:gd name="connsiteY16" fmla="*/ 364680 h 386672"/>
                <a:gd name="connsiteX17" fmla="*/ 639217 w 670231"/>
                <a:gd name="connsiteY17" fmla="*/ 379374 h 386672"/>
                <a:gd name="connsiteX18" fmla="*/ 477331 w 670231"/>
                <a:gd name="connsiteY18" fmla="*/ 374991 h 386672"/>
                <a:gd name="connsiteX19" fmla="*/ 395356 w 670231"/>
                <a:gd name="connsiteY19" fmla="*/ 372671 h 386672"/>
                <a:gd name="connsiteX20" fmla="*/ 385045 w 670231"/>
                <a:gd name="connsiteY20" fmla="*/ 392778 h 386672"/>
                <a:gd name="connsiteX21" fmla="*/ 178820 w 670231"/>
                <a:gd name="connsiteY21" fmla="*/ 393809 h 386672"/>
                <a:gd name="connsiteX22" fmla="*/ 180624 w 670231"/>
                <a:gd name="connsiteY22" fmla="*/ 377054 h 386672"/>
                <a:gd name="connsiteX23" fmla="*/ 163611 w 670231"/>
                <a:gd name="connsiteY23" fmla="*/ 363391 h 386672"/>
                <a:gd name="connsiteX24" fmla="*/ 117210 w 670231"/>
                <a:gd name="connsiteY24" fmla="*/ 381694 h 386672"/>
                <a:gd name="connsiteX25" fmla="*/ 121592 w 670231"/>
                <a:gd name="connsiteY25" fmla="*/ 395098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70231" h="386672">
                  <a:moveTo>
                    <a:pt x="121592" y="395098"/>
                  </a:moveTo>
                  <a:lnTo>
                    <a:pt x="48125" y="397676"/>
                  </a:lnTo>
                  <a:lnTo>
                    <a:pt x="13066" y="259248"/>
                  </a:lnTo>
                  <a:lnTo>
                    <a:pt x="103290" y="206918"/>
                  </a:lnTo>
                  <a:lnTo>
                    <a:pt x="213105" y="170313"/>
                  </a:lnTo>
                  <a:lnTo>
                    <a:pt x="223158" y="156393"/>
                  </a:lnTo>
                  <a:lnTo>
                    <a:pt x="222643" y="125717"/>
                  </a:lnTo>
                  <a:lnTo>
                    <a:pt x="255639" y="99165"/>
                  </a:lnTo>
                  <a:lnTo>
                    <a:pt x="332457" y="69520"/>
                  </a:lnTo>
                  <a:lnTo>
                    <a:pt x="360298" y="81378"/>
                  </a:lnTo>
                  <a:lnTo>
                    <a:pt x="377054" y="79058"/>
                  </a:lnTo>
                  <a:lnTo>
                    <a:pt x="426032" y="52249"/>
                  </a:lnTo>
                  <a:lnTo>
                    <a:pt x="475011" y="13066"/>
                  </a:lnTo>
                  <a:lnTo>
                    <a:pt x="601839" y="177015"/>
                  </a:lnTo>
                  <a:lnTo>
                    <a:pt x="668862" y="348698"/>
                  </a:lnTo>
                  <a:lnTo>
                    <a:pt x="682525" y="346378"/>
                  </a:lnTo>
                  <a:lnTo>
                    <a:pt x="682267" y="364680"/>
                  </a:lnTo>
                  <a:lnTo>
                    <a:pt x="639217" y="379374"/>
                  </a:lnTo>
                  <a:lnTo>
                    <a:pt x="477331" y="374991"/>
                  </a:lnTo>
                  <a:lnTo>
                    <a:pt x="395356" y="372671"/>
                  </a:lnTo>
                  <a:lnTo>
                    <a:pt x="385045" y="392778"/>
                  </a:lnTo>
                  <a:lnTo>
                    <a:pt x="178820" y="393809"/>
                  </a:lnTo>
                  <a:lnTo>
                    <a:pt x="180624" y="377054"/>
                  </a:lnTo>
                  <a:lnTo>
                    <a:pt x="163611" y="363391"/>
                  </a:lnTo>
                  <a:lnTo>
                    <a:pt x="117210" y="381694"/>
                  </a:lnTo>
                  <a:lnTo>
                    <a:pt x="121592" y="3950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E8D5081E-5BC4-4C4F-93DC-038D9F4B05BC}"/>
                </a:ext>
              </a:extLst>
            </p:cNvPr>
            <p:cNvSpPr/>
            <p:nvPr/>
          </p:nvSpPr>
          <p:spPr>
            <a:xfrm>
              <a:off x="5856716" y="4746651"/>
              <a:ext cx="412450" cy="412450"/>
            </a:xfrm>
            <a:custGeom>
              <a:avLst/>
              <a:gdLst>
                <a:gd name="connsiteX0" fmla="*/ 223674 w 412450"/>
                <a:gd name="connsiteY0" fmla="*/ 224963 h 412450"/>
                <a:gd name="connsiteX1" fmla="*/ 197896 w 412450"/>
                <a:gd name="connsiteY1" fmla="*/ 241976 h 412450"/>
                <a:gd name="connsiteX2" fmla="*/ 211816 w 412450"/>
                <a:gd name="connsiteY2" fmla="*/ 267754 h 412450"/>
                <a:gd name="connsiteX3" fmla="*/ 228056 w 412450"/>
                <a:gd name="connsiteY3" fmla="*/ 261309 h 412450"/>
                <a:gd name="connsiteX4" fmla="*/ 237078 w 412450"/>
                <a:gd name="connsiteY4" fmla="*/ 245843 h 412450"/>
                <a:gd name="connsiteX5" fmla="*/ 420103 w 412450"/>
                <a:gd name="connsiteY5" fmla="*/ 403347 h 412450"/>
                <a:gd name="connsiteX6" fmla="*/ 13066 w 412450"/>
                <a:gd name="connsiteY6" fmla="*/ 403347 h 412450"/>
                <a:gd name="connsiteX7" fmla="*/ 109992 w 412450"/>
                <a:gd name="connsiteY7" fmla="*/ 230118 h 412450"/>
                <a:gd name="connsiteX8" fmla="*/ 107930 w 412450"/>
                <a:gd name="connsiteY8" fmla="*/ 13066 h 412450"/>
                <a:gd name="connsiteX9" fmla="*/ 119014 w 412450"/>
                <a:gd name="connsiteY9" fmla="*/ 13066 h 412450"/>
                <a:gd name="connsiteX10" fmla="*/ 127521 w 412450"/>
                <a:gd name="connsiteY10" fmla="*/ 40133 h 412450"/>
                <a:gd name="connsiteX11" fmla="*/ 129584 w 412450"/>
                <a:gd name="connsiteY11" fmla="*/ 22346 h 412450"/>
                <a:gd name="connsiteX12" fmla="*/ 149691 w 412450"/>
                <a:gd name="connsiteY12" fmla="*/ 29049 h 412450"/>
                <a:gd name="connsiteX13" fmla="*/ 199185 w 412450"/>
                <a:gd name="connsiteY13" fmla="*/ 67973 h 412450"/>
                <a:gd name="connsiteX14" fmla="*/ 218776 w 412450"/>
                <a:gd name="connsiteY14" fmla="*/ 61271 h 412450"/>
                <a:gd name="connsiteX15" fmla="*/ 238883 w 412450"/>
                <a:gd name="connsiteY15" fmla="*/ 65911 h 412450"/>
                <a:gd name="connsiteX16" fmla="*/ 270332 w 412450"/>
                <a:gd name="connsiteY16" fmla="*/ 51475 h 412450"/>
                <a:gd name="connsiteX17" fmla="*/ 288892 w 412450"/>
                <a:gd name="connsiteY17" fmla="*/ 51475 h 412450"/>
                <a:gd name="connsiteX18" fmla="*/ 263114 w 412450"/>
                <a:gd name="connsiteY18" fmla="*/ 210269 h 412450"/>
                <a:gd name="connsiteX19" fmla="*/ 313124 w 412450"/>
                <a:gd name="connsiteY19" fmla="*/ 227540 h 412450"/>
                <a:gd name="connsiteX20" fmla="*/ 248420 w 412450"/>
                <a:gd name="connsiteY20" fmla="*/ 269043 h 412450"/>
                <a:gd name="connsiteX21" fmla="*/ 347151 w 412450"/>
                <a:gd name="connsiteY21" fmla="*/ 297914 h 412450"/>
                <a:gd name="connsiteX22" fmla="*/ 356689 w 412450"/>
                <a:gd name="connsiteY22" fmla="*/ 316217 h 412450"/>
                <a:gd name="connsiteX23" fmla="*/ 365453 w 412450"/>
                <a:gd name="connsiteY23" fmla="*/ 316217 h 412450"/>
                <a:gd name="connsiteX24" fmla="*/ 377054 w 412450"/>
                <a:gd name="connsiteY24" fmla="*/ 345088 h 412450"/>
                <a:gd name="connsiteX25" fmla="*/ 380147 w 412450"/>
                <a:gd name="connsiteY25" fmla="*/ 385045 h 412450"/>
                <a:gd name="connsiteX26" fmla="*/ 394841 w 412450"/>
                <a:gd name="connsiteY26" fmla="*/ 402058 h 412450"/>
                <a:gd name="connsiteX27" fmla="*/ 402832 w 412450"/>
                <a:gd name="connsiteY27" fmla="*/ 394325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2450" h="412450">
                  <a:moveTo>
                    <a:pt x="223674" y="224963"/>
                  </a:moveTo>
                  <a:lnTo>
                    <a:pt x="197896" y="241976"/>
                  </a:lnTo>
                  <a:lnTo>
                    <a:pt x="211816" y="267754"/>
                  </a:lnTo>
                  <a:lnTo>
                    <a:pt x="228056" y="261309"/>
                  </a:lnTo>
                  <a:lnTo>
                    <a:pt x="237078" y="245843"/>
                  </a:lnTo>
                  <a:close/>
                  <a:moveTo>
                    <a:pt x="420103" y="403347"/>
                  </a:moveTo>
                  <a:lnTo>
                    <a:pt x="13066" y="403347"/>
                  </a:lnTo>
                  <a:lnTo>
                    <a:pt x="109992" y="230118"/>
                  </a:lnTo>
                  <a:lnTo>
                    <a:pt x="107930" y="13066"/>
                  </a:lnTo>
                  <a:lnTo>
                    <a:pt x="119014" y="13066"/>
                  </a:lnTo>
                  <a:lnTo>
                    <a:pt x="127521" y="40133"/>
                  </a:lnTo>
                  <a:lnTo>
                    <a:pt x="129584" y="22346"/>
                  </a:lnTo>
                  <a:lnTo>
                    <a:pt x="149691" y="29049"/>
                  </a:lnTo>
                  <a:lnTo>
                    <a:pt x="199185" y="67973"/>
                  </a:lnTo>
                  <a:lnTo>
                    <a:pt x="218776" y="61271"/>
                  </a:lnTo>
                  <a:lnTo>
                    <a:pt x="238883" y="65911"/>
                  </a:lnTo>
                  <a:lnTo>
                    <a:pt x="270332" y="51475"/>
                  </a:lnTo>
                  <a:lnTo>
                    <a:pt x="288892" y="51475"/>
                  </a:lnTo>
                  <a:lnTo>
                    <a:pt x="263114" y="210269"/>
                  </a:lnTo>
                  <a:lnTo>
                    <a:pt x="313124" y="227540"/>
                  </a:lnTo>
                  <a:lnTo>
                    <a:pt x="248420" y="269043"/>
                  </a:lnTo>
                  <a:lnTo>
                    <a:pt x="347151" y="297914"/>
                  </a:lnTo>
                  <a:lnTo>
                    <a:pt x="356689" y="316217"/>
                  </a:lnTo>
                  <a:lnTo>
                    <a:pt x="365453" y="316217"/>
                  </a:lnTo>
                  <a:lnTo>
                    <a:pt x="377054" y="345088"/>
                  </a:lnTo>
                  <a:lnTo>
                    <a:pt x="380147" y="385045"/>
                  </a:lnTo>
                  <a:lnTo>
                    <a:pt x="394841" y="402058"/>
                  </a:lnTo>
                  <a:lnTo>
                    <a:pt x="402832" y="3943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F31C90C2-78A9-D24F-B9EB-B219B9CB805B}"/>
                </a:ext>
              </a:extLst>
            </p:cNvPr>
            <p:cNvSpPr/>
            <p:nvPr/>
          </p:nvSpPr>
          <p:spPr>
            <a:xfrm>
              <a:off x="4960668" y="4747424"/>
              <a:ext cx="670232" cy="412450"/>
            </a:xfrm>
            <a:custGeom>
              <a:avLst/>
              <a:gdLst>
                <a:gd name="connsiteX0" fmla="*/ 645404 w 670231"/>
                <a:gd name="connsiteY0" fmla="*/ 404121 h 412450"/>
                <a:gd name="connsiteX1" fmla="*/ 398192 w 670231"/>
                <a:gd name="connsiteY1" fmla="*/ 412112 h 412450"/>
                <a:gd name="connsiteX2" fmla="*/ 272137 w 670231"/>
                <a:gd name="connsiteY2" fmla="*/ 416752 h 412450"/>
                <a:gd name="connsiteX3" fmla="*/ 16417 w 670231"/>
                <a:gd name="connsiteY3" fmla="*/ 411596 h 412450"/>
                <a:gd name="connsiteX4" fmla="*/ 13066 w 670231"/>
                <a:gd name="connsiteY4" fmla="*/ 398707 h 412450"/>
                <a:gd name="connsiteX5" fmla="*/ 35236 w 670231"/>
                <a:gd name="connsiteY5" fmla="*/ 369578 h 412450"/>
                <a:gd name="connsiteX6" fmla="*/ 54311 w 670231"/>
                <a:gd name="connsiteY6" fmla="*/ 266465 h 412450"/>
                <a:gd name="connsiteX7" fmla="*/ 66685 w 670231"/>
                <a:gd name="connsiteY7" fmla="*/ 251514 h 412450"/>
                <a:gd name="connsiteX8" fmla="*/ 87307 w 670231"/>
                <a:gd name="connsiteY8" fmla="*/ 244296 h 412450"/>
                <a:gd name="connsiteX9" fmla="*/ 102516 w 670231"/>
                <a:gd name="connsiteY9" fmla="*/ 248936 h 412450"/>
                <a:gd name="connsiteX10" fmla="*/ 125717 w 670231"/>
                <a:gd name="connsiteY10" fmla="*/ 286572 h 412450"/>
                <a:gd name="connsiteX11" fmla="*/ 162064 w 670231"/>
                <a:gd name="connsiteY11" fmla="*/ 308226 h 412450"/>
                <a:gd name="connsiteX12" fmla="*/ 183717 w 670231"/>
                <a:gd name="connsiteY12" fmla="*/ 311835 h 412450"/>
                <a:gd name="connsiteX13" fmla="*/ 187842 w 670231"/>
                <a:gd name="connsiteY13" fmla="*/ 305906 h 412450"/>
                <a:gd name="connsiteX14" fmla="*/ 181398 w 670231"/>
                <a:gd name="connsiteY14" fmla="*/ 293532 h 412450"/>
                <a:gd name="connsiteX15" fmla="*/ 119530 w 670231"/>
                <a:gd name="connsiteY15" fmla="*/ 262083 h 412450"/>
                <a:gd name="connsiteX16" fmla="*/ 99681 w 670231"/>
                <a:gd name="connsiteY16" fmla="*/ 232954 h 412450"/>
                <a:gd name="connsiteX17" fmla="*/ 237852 w 670231"/>
                <a:gd name="connsiteY17" fmla="*/ 13066 h 412450"/>
                <a:gd name="connsiteX18" fmla="*/ 256670 w 670231"/>
                <a:gd name="connsiteY18" fmla="*/ 33947 h 412450"/>
                <a:gd name="connsiteX19" fmla="*/ 297657 w 670231"/>
                <a:gd name="connsiteY19" fmla="*/ 36009 h 412450"/>
                <a:gd name="connsiteX20" fmla="*/ 305906 w 670231"/>
                <a:gd name="connsiteY20" fmla="*/ 51476 h 412450"/>
                <a:gd name="connsiteX21" fmla="*/ 318022 w 670231"/>
                <a:gd name="connsiteY21" fmla="*/ 47867 h 412450"/>
                <a:gd name="connsiteX22" fmla="*/ 323693 w 670231"/>
                <a:gd name="connsiteY22" fmla="*/ 54053 h 412450"/>
                <a:gd name="connsiteX23" fmla="*/ 329879 w 670231"/>
                <a:gd name="connsiteY23" fmla="*/ 40907 h 412450"/>
                <a:gd name="connsiteX24" fmla="*/ 366484 w 670231"/>
                <a:gd name="connsiteY24" fmla="*/ 48382 h 412450"/>
                <a:gd name="connsiteX25" fmla="*/ 378600 w 670231"/>
                <a:gd name="connsiteY25" fmla="*/ 65912 h 412450"/>
                <a:gd name="connsiteX26" fmla="*/ 393809 w 670231"/>
                <a:gd name="connsiteY26" fmla="*/ 48640 h 412450"/>
                <a:gd name="connsiteX27" fmla="*/ 435312 w 670231"/>
                <a:gd name="connsiteY27" fmla="*/ 92978 h 412450"/>
                <a:gd name="connsiteX28" fmla="*/ 466504 w 670231"/>
                <a:gd name="connsiteY28" fmla="*/ 97361 h 412450"/>
                <a:gd name="connsiteX29" fmla="*/ 475011 w 670231"/>
                <a:gd name="connsiteY29" fmla="*/ 107672 h 412450"/>
                <a:gd name="connsiteX30" fmla="*/ 533011 w 670231"/>
                <a:gd name="connsiteY30" fmla="*/ 109992 h 412450"/>
                <a:gd name="connsiteX31" fmla="*/ 581216 w 670231"/>
                <a:gd name="connsiteY31" fmla="*/ 127779 h 412450"/>
                <a:gd name="connsiteX32" fmla="*/ 591528 w 670231"/>
                <a:gd name="connsiteY32" fmla="*/ 108961 h 412450"/>
                <a:gd name="connsiteX33" fmla="*/ 602612 w 670231"/>
                <a:gd name="connsiteY33" fmla="*/ 123397 h 412450"/>
                <a:gd name="connsiteX34" fmla="*/ 640764 w 670231"/>
                <a:gd name="connsiteY34" fmla="*/ 142988 h 412450"/>
                <a:gd name="connsiteX35" fmla="*/ 650817 w 670231"/>
                <a:gd name="connsiteY35" fmla="*/ 132935 h 412450"/>
                <a:gd name="connsiteX36" fmla="*/ 663449 w 670231"/>
                <a:gd name="connsiteY36" fmla="*/ 138090 h 412450"/>
                <a:gd name="connsiteX37" fmla="*/ 645404 w 670231"/>
                <a:gd name="connsiteY37" fmla="*/ 404121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70231" h="412450">
                  <a:moveTo>
                    <a:pt x="645404" y="404121"/>
                  </a:moveTo>
                  <a:lnTo>
                    <a:pt x="398192" y="412112"/>
                  </a:lnTo>
                  <a:lnTo>
                    <a:pt x="272137" y="416752"/>
                  </a:lnTo>
                  <a:lnTo>
                    <a:pt x="16417" y="411596"/>
                  </a:lnTo>
                  <a:lnTo>
                    <a:pt x="13066" y="398707"/>
                  </a:lnTo>
                  <a:lnTo>
                    <a:pt x="35236" y="369578"/>
                  </a:lnTo>
                  <a:lnTo>
                    <a:pt x="54311" y="266465"/>
                  </a:lnTo>
                  <a:lnTo>
                    <a:pt x="66685" y="251514"/>
                  </a:lnTo>
                  <a:lnTo>
                    <a:pt x="87307" y="244296"/>
                  </a:lnTo>
                  <a:lnTo>
                    <a:pt x="102516" y="248936"/>
                  </a:lnTo>
                  <a:lnTo>
                    <a:pt x="125717" y="286572"/>
                  </a:lnTo>
                  <a:lnTo>
                    <a:pt x="162064" y="308226"/>
                  </a:lnTo>
                  <a:lnTo>
                    <a:pt x="183717" y="311835"/>
                  </a:lnTo>
                  <a:lnTo>
                    <a:pt x="187842" y="305906"/>
                  </a:lnTo>
                  <a:lnTo>
                    <a:pt x="181398" y="293532"/>
                  </a:lnTo>
                  <a:lnTo>
                    <a:pt x="119530" y="262083"/>
                  </a:lnTo>
                  <a:lnTo>
                    <a:pt x="99681" y="232954"/>
                  </a:lnTo>
                  <a:lnTo>
                    <a:pt x="237852" y="13066"/>
                  </a:lnTo>
                  <a:lnTo>
                    <a:pt x="256670" y="33947"/>
                  </a:lnTo>
                  <a:lnTo>
                    <a:pt x="297657" y="36009"/>
                  </a:lnTo>
                  <a:lnTo>
                    <a:pt x="305906" y="51476"/>
                  </a:lnTo>
                  <a:lnTo>
                    <a:pt x="318022" y="47867"/>
                  </a:lnTo>
                  <a:lnTo>
                    <a:pt x="323693" y="54053"/>
                  </a:lnTo>
                  <a:lnTo>
                    <a:pt x="329879" y="40907"/>
                  </a:lnTo>
                  <a:lnTo>
                    <a:pt x="366484" y="48382"/>
                  </a:lnTo>
                  <a:lnTo>
                    <a:pt x="378600" y="65912"/>
                  </a:lnTo>
                  <a:lnTo>
                    <a:pt x="393809" y="48640"/>
                  </a:lnTo>
                  <a:lnTo>
                    <a:pt x="435312" y="92978"/>
                  </a:lnTo>
                  <a:lnTo>
                    <a:pt x="466504" y="97361"/>
                  </a:lnTo>
                  <a:lnTo>
                    <a:pt x="475011" y="107672"/>
                  </a:lnTo>
                  <a:lnTo>
                    <a:pt x="533011" y="109992"/>
                  </a:lnTo>
                  <a:lnTo>
                    <a:pt x="581216" y="127779"/>
                  </a:lnTo>
                  <a:lnTo>
                    <a:pt x="591528" y="108961"/>
                  </a:lnTo>
                  <a:lnTo>
                    <a:pt x="602612" y="123397"/>
                  </a:lnTo>
                  <a:lnTo>
                    <a:pt x="640764" y="142988"/>
                  </a:lnTo>
                  <a:lnTo>
                    <a:pt x="650817" y="132935"/>
                  </a:lnTo>
                  <a:lnTo>
                    <a:pt x="663449" y="138090"/>
                  </a:lnTo>
                  <a:lnTo>
                    <a:pt x="645404" y="40412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FDF5164A-0C39-7F43-93C2-48A6562E5B76}"/>
                </a:ext>
              </a:extLst>
            </p:cNvPr>
            <p:cNvSpPr/>
            <p:nvPr/>
          </p:nvSpPr>
          <p:spPr>
            <a:xfrm>
              <a:off x="435831" y="4748197"/>
              <a:ext cx="850679" cy="360894"/>
            </a:xfrm>
            <a:custGeom>
              <a:avLst/>
              <a:gdLst>
                <a:gd name="connsiteX0" fmla="*/ 13066 w 850678"/>
                <a:gd name="connsiteY0" fmla="*/ 350760 h 360893"/>
                <a:gd name="connsiteX1" fmla="*/ 39102 w 850678"/>
                <a:gd name="connsiteY1" fmla="*/ 329879 h 360893"/>
                <a:gd name="connsiteX2" fmla="*/ 145308 w 850678"/>
                <a:gd name="connsiteY2" fmla="*/ 279097 h 360893"/>
                <a:gd name="connsiteX3" fmla="*/ 210011 w 850678"/>
                <a:gd name="connsiteY3" fmla="*/ 278581 h 360893"/>
                <a:gd name="connsiteX4" fmla="*/ 261568 w 850678"/>
                <a:gd name="connsiteY4" fmla="*/ 266723 h 360893"/>
                <a:gd name="connsiteX5" fmla="*/ 278323 w 850678"/>
                <a:gd name="connsiteY5" fmla="*/ 248421 h 360893"/>
                <a:gd name="connsiteX6" fmla="*/ 337355 w 850678"/>
                <a:gd name="connsiteY6" fmla="*/ 224189 h 360893"/>
                <a:gd name="connsiteX7" fmla="*/ 445366 w 850678"/>
                <a:gd name="connsiteY7" fmla="*/ 195833 h 360893"/>
                <a:gd name="connsiteX8" fmla="*/ 505171 w 850678"/>
                <a:gd name="connsiteY8" fmla="*/ 189131 h 360893"/>
                <a:gd name="connsiteX9" fmla="*/ 518060 w 850678"/>
                <a:gd name="connsiteY9" fmla="*/ 176500 h 360893"/>
                <a:gd name="connsiteX10" fmla="*/ 514451 w 850678"/>
                <a:gd name="connsiteY10" fmla="*/ 144535 h 360893"/>
                <a:gd name="connsiteX11" fmla="*/ 569874 w 850678"/>
                <a:gd name="connsiteY11" fmla="*/ 62045 h 360893"/>
                <a:gd name="connsiteX12" fmla="*/ 589208 w 850678"/>
                <a:gd name="connsiteY12" fmla="*/ 53280 h 360893"/>
                <a:gd name="connsiteX13" fmla="*/ 677111 w 850678"/>
                <a:gd name="connsiteY13" fmla="*/ 47093 h 360893"/>
                <a:gd name="connsiteX14" fmla="*/ 743877 w 850678"/>
                <a:gd name="connsiteY14" fmla="*/ 13066 h 360893"/>
                <a:gd name="connsiteX15" fmla="*/ 777388 w 850678"/>
                <a:gd name="connsiteY15" fmla="*/ 43227 h 360893"/>
                <a:gd name="connsiteX16" fmla="*/ 777904 w 850678"/>
                <a:gd name="connsiteY16" fmla="*/ 61787 h 360893"/>
                <a:gd name="connsiteX17" fmla="*/ 846731 w 850678"/>
                <a:gd name="connsiteY17" fmla="*/ 113085 h 360893"/>
                <a:gd name="connsiteX18" fmla="*/ 833842 w 850678"/>
                <a:gd name="connsiteY18" fmla="*/ 136286 h 360893"/>
                <a:gd name="connsiteX19" fmla="*/ 800073 w 850678"/>
                <a:gd name="connsiteY19" fmla="*/ 164642 h 360893"/>
                <a:gd name="connsiteX20" fmla="*/ 798784 w 850678"/>
                <a:gd name="connsiteY20" fmla="*/ 195833 h 360893"/>
                <a:gd name="connsiteX21" fmla="*/ 684071 w 850678"/>
                <a:gd name="connsiteY21" fmla="*/ 266723 h 360893"/>
                <a:gd name="connsiteX22" fmla="*/ 644373 w 850678"/>
                <a:gd name="connsiteY22" fmla="*/ 359267 h 360893"/>
                <a:gd name="connsiteX23" fmla="*/ 438663 w 850678"/>
                <a:gd name="connsiteY23" fmla="*/ 362876 h 360893"/>
                <a:gd name="connsiteX24" fmla="*/ 404378 w 850678"/>
                <a:gd name="connsiteY24" fmla="*/ 360814 h 360893"/>
                <a:gd name="connsiteX25" fmla="*/ 379889 w 850678"/>
                <a:gd name="connsiteY25" fmla="*/ 348698 h 360893"/>
                <a:gd name="connsiteX26" fmla="*/ 206402 w 850678"/>
                <a:gd name="connsiteY26" fmla="*/ 350760 h 360893"/>
                <a:gd name="connsiteX27" fmla="*/ 13066 w 850678"/>
                <a:gd name="connsiteY27" fmla="*/ 350760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50678" h="360893">
                  <a:moveTo>
                    <a:pt x="13066" y="350760"/>
                  </a:moveTo>
                  <a:lnTo>
                    <a:pt x="39102" y="329879"/>
                  </a:lnTo>
                  <a:lnTo>
                    <a:pt x="145308" y="279097"/>
                  </a:lnTo>
                  <a:lnTo>
                    <a:pt x="210011" y="278581"/>
                  </a:lnTo>
                  <a:lnTo>
                    <a:pt x="261568" y="266723"/>
                  </a:lnTo>
                  <a:lnTo>
                    <a:pt x="278323" y="248421"/>
                  </a:lnTo>
                  <a:lnTo>
                    <a:pt x="337355" y="224189"/>
                  </a:lnTo>
                  <a:lnTo>
                    <a:pt x="445366" y="195833"/>
                  </a:lnTo>
                  <a:lnTo>
                    <a:pt x="505171" y="189131"/>
                  </a:lnTo>
                  <a:lnTo>
                    <a:pt x="518060" y="176500"/>
                  </a:lnTo>
                  <a:lnTo>
                    <a:pt x="514451" y="144535"/>
                  </a:lnTo>
                  <a:lnTo>
                    <a:pt x="569874" y="62045"/>
                  </a:lnTo>
                  <a:lnTo>
                    <a:pt x="589208" y="53280"/>
                  </a:lnTo>
                  <a:lnTo>
                    <a:pt x="677111" y="47093"/>
                  </a:lnTo>
                  <a:lnTo>
                    <a:pt x="743877" y="13066"/>
                  </a:lnTo>
                  <a:lnTo>
                    <a:pt x="777388" y="43227"/>
                  </a:lnTo>
                  <a:lnTo>
                    <a:pt x="777904" y="61787"/>
                  </a:lnTo>
                  <a:lnTo>
                    <a:pt x="846731" y="113085"/>
                  </a:lnTo>
                  <a:lnTo>
                    <a:pt x="833842" y="136286"/>
                  </a:lnTo>
                  <a:lnTo>
                    <a:pt x="800073" y="164642"/>
                  </a:lnTo>
                  <a:lnTo>
                    <a:pt x="798784" y="195833"/>
                  </a:lnTo>
                  <a:lnTo>
                    <a:pt x="684071" y="266723"/>
                  </a:lnTo>
                  <a:lnTo>
                    <a:pt x="644373" y="359267"/>
                  </a:lnTo>
                  <a:lnTo>
                    <a:pt x="438663" y="362876"/>
                  </a:lnTo>
                  <a:lnTo>
                    <a:pt x="404378" y="360814"/>
                  </a:lnTo>
                  <a:lnTo>
                    <a:pt x="379889" y="348698"/>
                  </a:lnTo>
                  <a:lnTo>
                    <a:pt x="206402" y="350760"/>
                  </a:lnTo>
                  <a:lnTo>
                    <a:pt x="13066" y="35076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E4E8BF9D-7570-5F41-9199-5FD6327855E2}"/>
                </a:ext>
              </a:extLst>
            </p:cNvPr>
            <p:cNvSpPr/>
            <p:nvPr/>
          </p:nvSpPr>
          <p:spPr>
            <a:xfrm>
              <a:off x="1067138" y="4751549"/>
              <a:ext cx="644454" cy="360894"/>
            </a:xfrm>
            <a:custGeom>
              <a:avLst/>
              <a:gdLst>
                <a:gd name="connsiteX0" fmla="*/ 215425 w 644453"/>
                <a:gd name="connsiteY0" fmla="*/ 109734 h 360893"/>
                <a:gd name="connsiteX1" fmla="*/ 246874 w 644453"/>
                <a:gd name="connsiteY1" fmla="*/ 75450 h 360893"/>
                <a:gd name="connsiteX2" fmla="*/ 289666 w 644453"/>
                <a:gd name="connsiteY2" fmla="*/ 88081 h 360893"/>
                <a:gd name="connsiteX3" fmla="*/ 346893 w 644453"/>
                <a:gd name="connsiteY3" fmla="*/ 21573 h 360893"/>
                <a:gd name="connsiteX4" fmla="*/ 541260 w 644453"/>
                <a:gd name="connsiteY4" fmla="*/ 13066 h 360893"/>
                <a:gd name="connsiteX5" fmla="*/ 549252 w 644453"/>
                <a:gd name="connsiteY5" fmla="*/ 23893 h 360893"/>
                <a:gd name="connsiteX6" fmla="*/ 610604 w 644453"/>
                <a:gd name="connsiteY6" fmla="*/ 216971 h 360893"/>
                <a:gd name="connsiteX7" fmla="*/ 645662 w 644453"/>
                <a:gd name="connsiteY7" fmla="*/ 355400 h 360893"/>
                <a:gd name="connsiteX8" fmla="*/ 357720 w 644453"/>
                <a:gd name="connsiteY8" fmla="*/ 355658 h 360893"/>
                <a:gd name="connsiteX9" fmla="*/ 138606 w 644453"/>
                <a:gd name="connsiteY9" fmla="*/ 356173 h 360893"/>
                <a:gd name="connsiteX10" fmla="*/ 13066 w 644453"/>
                <a:gd name="connsiteY10" fmla="*/ 355916 h 360893"/>
                <a:gd name="connsiteX11" fmla="*/ 52765 w 644453"/>
                <a:gd name="connsiteY11" fmla="*/ 263372 h 360893"/>
                <a:gd name="connsiteX12" fmla="*/ 167477 w 644453"/>
                <a:gd name="connsiteY12" fmla="*/ 192482 h 360893"/>
                <a:gd name="connsiteX13" fmla="*/ 168766 w 644453"/>
                <a:gd name="connsiteY13" fmla="*/ 161291 h 360893"/>
                <a:gd name="connsiteX14" fmla="*/ 202536 w 644453"/>
                <a:gd name="connsiteY14" fmla="*/ 132935 h 360893"/>
                <a:gd name="connsiteX15" fmla="*/ 215425 w 644453"/>
                <a:gd name="connsiteY15" fmla="*/ 109734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4453" h="360893">
                  <a:moveTo>
                    <a:pt x="215425" y="109734"/>
                  </a:moveTo>
                  <a:lnTo>
                    <a:pt x="246874" y="75450"/>
                  </a:lnTo>
                  <a:lnTo>
                    <a:pt x="289666" y="88081"/>
                  </a:lnTo>
                  <a:lnTo>
                    <a:pt x="346893" y="21573"/>
                  </a:lnTo>
                  <a:lnTo>
                    <a:pt x="541260" y="13066"/>
                  </a:lnTo>
                  <a:lnTo>
                    <a:pt x="549252" y="23893"/>
                  </a:lnTo>
                  <a:lnTo>
                    <a:pt x="610604" y="216971"/>
                  </a:lnTo>
                  <a:lnTo>
                    <a:pt x="645662" y="355400"/>
                  </a:lnTo>
                  <a:lnTo>
                    <a:pt x="357720" y="355658"/>
                  </a:lnTo>
                  <a:lnTo>
                    <a:pt x="138606" y="356173"/>
                  </a:lnTo>
                  <a:lnTo>
                    <a:pt x="13066" y="355916"/>
                  </a:lnTo>
                  <a:lnTo>
                    <a:pt x="52765" y="263372"/>
                  </a:lnTo>
                  <a:lnTo>
                    <a:pt x="167477" y="192482"/>
                  </a:lnTo>
                  <a:lnTo>
                    <a:pt x="168766" y="161291"/>
                  </a:lnTo>
                  <a:lnTo>
                    <a:pt x="202536" y="132935"/>
                  </a:lnTo>
                  <a:lnTo>
                    <a:pt x="215425" y="1097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2079D4EB-9FC0-1D48-A227-535F0FB91EFC}"/>
                </a:ext>
              </a:extLst>
            </p:cNvPr>
            <p:cNvSpPr/>
            <p:nvPr/>
          </p:nvSpPr>
          <p:spPr>
            <a:xfrm>
              <a:off x="3227603" y="4768304"/>
              <a:ext cx="567119" cy="386672"/>
            </a:xfrm>
            <a:custGeom>
              <a:avLst/>
              <a:gdLst>
                <a:gd name="connsiteX0" fmla="*/ 192482 w 567119"/>
                <a:gd name="connsiteY0" fmla="*/ 385045 h 386672"/>
                <a:gd name="connsiteX1" fmla="*/ 31369 w 567119"/>
                <a:gd name="connsiteY1" fmla="*/ 377827 h 386672"/>
                <a:gd name="connsiteX2" fmla="*/ 27244 w 567119"/>
                <a:gd name="connsiteY2" fmla="*/ 345346 h 386672"/>
                <a:gd name="connsiteX3" fmla="*/ 13066 w 567119"/>
                <a:gd name="connsiteY3" fmla="*/ 330653 h 386672"/>
                <a:gd name="connsiteX4" fmla="*/ 15902 w 567119"/>
                <a:gd name="connsiteY4" fmla="*/ 293275 h 386672"/>
                <a:gd name="connsiteX5" fmla="*/ 34720 w 567119"/>
                <a:gd name="connsiteY5" fmla="*/ 287346 h 386672"/>
                <a:gd name="connsiteX6" fmla="*/ 46578 w 567119"/>
                <a:gd name="connsiteY6" fmla="*/ 266723 h 386672"/>
                <a:gd name="connsiteX7" fmla="*/ 79832 w 567119"/>
                <a:gd name="connsiteY7" fmla="*/ 267754 h 386672"/>
                <a:gd name="connsiteX8" fmla="*/ 89370 w 567119"/>
                <a:gd name="connsiteY8" fmla="*/ 283737 h 386672"/>
                <a:gd name="connsiteX9" fmla="*/ 140926 w 567119"/>
                <a:gd name="connsiteY9" fmla="*/ 266981 h 386672"/>
                <a:gd name="connsiteX10" fmla="*/ 171086 w 567119"/>
                <a:gd name="connsiteY10" fmla="*/ 237078 h 386672"/>
                <a:gd name="connsiteX11" fmla="*/ 173149 w 567119"/>
                <a:gd name="connsiteY11" fmla="*/ 208465 h 386672"/>
                <a:gd name="connsiteX12" fmla="*/ 175726 w 567119"/>
                <a:gd name="connsiteY12" fmla="*/ 168251 h 386672"/>
                <a:gd name="connsiteX13" fmla="*/ 188100 w 567119"/>
                <a:gd name="connsiteY13" fmla="*/ 164384 h 386672"/>
                <a:gd name="connsiteX14" fmla="*/ 208980 w 567119"/>
                <a:gd name="connsiteY14" fmla="*/ 171860 h 386672"/>
                <a:gd name="connsiteX15" fmla="*/ 221869 w 567119"/>
                <a:gd name="connsiteY15" fmla="*/ 165415 h 386672"/>
                <a:gd name="connsiteX16" fmla="*/ 245070 w 567119"/>
                <a:gd name="connsiteY16" fmla="*/ 109734 h 386672"/>
                <a:gd name="connsiteX17" fmla="*/ 267754 w 567119"/>
                <a:gd name="connsiteY17" fmla="*/ 94010 h 386672"/>
                <a:gd name="connsiteX18" fmla="*/ 275488 w 567119"/>
                <a:gd name="connsiteY18" fmla="*/ 75965 h 386672"/>
                <a:gd name="connsiteX19" fmla="*/ 368031 w 567119"/>
                <a:gd name="connsiteY19" fmla="*/ 13066 h 386672"/>
                <a:gd name="connsiteX20" fmla="*/ 421908 w 567119"/>
                <a:gd name="connsiteY20" fmla="*/ 31369 h 386672"/>
                <a:gd name="connsiteX21" fmla="*/ 528371 w 567119"/>
                <a:gd name="connsiteY21" fmla="*/ 46578 h 386672"/>
                <a:gd name="connsiteX22" fmla="*/ 532496 w 567119"/>
                <a:gd name="connsiteY22" fmla="*/ 75965 h 386672"/>
                <a:gd name="connsiteX23" fmla="*/ 562914 w 567119"/>
                <a:gd name="connsiteY23" fmla="*/ 111539 h 386672"/>
                <a:gd name="connsiteX24" fmla="*/ 530434 w 567119"/>
                <a:gd name="connsiteY24" fmla="*/ 115663 h 386672"/>
                <a:gd name="connsiteX25" fmla="*/ 507749 w 567119"/>
                <a:gd name="connsiteY25" fmla="*/ 139121 h 386672"/>
                <a:gd name="connsiteX26" fmla="*/ 513162 w 567119"/>
                <a:gd name="connsiteY26" fmla="*/ 195576 h 386672"/>
                <a:gd name="connsiteX27" fmla="*/ 524762 w 567119"/>
                <a:gd name="connsiteY27" fmla="*/ 236305 h 386672"/>
                <a:gd name="connsiteX28" fmla="*/ 541003 w 567119"/>
                <a:gd name="connsiteY28" fmla="*/ 260021 h 386672"/>
                <a:gd name="connsiteX29" fmla="*/ 553118 w 567119"/>
                <a:gd name="connsiteY29" fmla="*/ 314155 h 386672"/>
                <a:gd name="connsiteX30" fmla="*/ 547447 w 567119"/>
                <a:gd name="connsiteY30" fmla="*/ 389427 h 386672"/>
                <a:gd name="connsiteX31" fmla="*/ 192482 w 567119"/>
                <a:gd name="connsiteY31" fmla="*/ 385045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67119" h="386672">
                  <a:moveTo>
                    <a:pt x="192482" y="385045"/>
                  </a:moveTo>
                  <a:lnTo>
                    <a:pt x="31369" y="377827"/>
                  </a:lnTo>
                  <a:lnTo>
                    <a:pt x="27244" y="345346"/>
                  </a:lnTo>
                  <a:lnTo>
                    <a:pt x="13066" y="330653"/>
                  </a:lnTo>
                  <a:lnTo>
                    <a:pt x="15902" y="293275"/>
                  </a:lnTo>
                  <a:lnTo>
                    <a:pt x="34720" y="287346"/>
                  </a:lnTo>
                  <a:lnTo>
                    <a:pt x="46578" y="266723"/>
                  </a:lnTo>
                  <a:lnTo>
                    <a:pt x="79832" y="267754"/>
                  </a:lnTo>
                  <a:lnTo>
                    <a:pt x="89370" y="283737"/>
                  </a:lnTo>
                  <a:lnTo>
                    <a:pt x="140926" y="266981"/>
                  </a:lnTo>
                  <a:lnTo>
                    <a:pt x="171086" y="237078"/>
                  </a:lnTo>
                  <a:lnTo>
                    <a:pt x="173149" y="208465"/>
                  </a:lnTo>
                  <a:lnTo>
                    <a:pt x="175726" y="168251"/>
                  </a:lnTo>
                  <a:lnTo>
                    <a:pt x="188100" y="164384"/>
                  </a:lnTo>
                  <a:lnTo>
                    <a:pt x="208980" y="171860"/>
                  </a:lnTo>
                  <a:lnTo>
                    <a:pt x="221869" y="165415"/>
                  </a:lnTo>
                  <a:lnTo>
                    <a:pt x="245070" y="109734"/>
                  </a:lnTo>
                  <a:lnTo>
                    <a:pt x="267754" y="94010"/>
                  </a:lnTo>
                  <a:lnTo>
                    <a:pt x="275488" y="75965"/>
                  </a:lnTo>
                  <a:lnTo>
                    <a:pt x="368031" y="13066"/>
                  </a:lnTo>
                  <a:lnTo>
                    <a:pt x="421908" y="31369"/>
                  </a:lnTo>
                  <a:lnTo>
                    <a:pt x="528371" y="46578"/>
                  </a:lnTo>
                  <a:lnTo>
                    <a:pt x="532496" y="75965"/>
                  </a:lnTo>
                  <a:lnTo>
                    <a:pt x="562914" y="111539"/>
                  </a:lnTo>
                  <a:lnTo>
                    <a:pt x="530434" y="115663"/>
                  </a:lnTo>
                  <a:lnTo>
                    <a:pt x="507749" y="139121"/>
                  </a:lnTo>
                  <a:lnTo>
                    <a:pt x="513162" y="195576"/>
                  </a:lnTo>
                  <a:lnTo>
                    <a:pt x="524762" y="236305"/>
                  </a:lnTo>
                  <a:lnTo>
                    <a:pt x="541003" y="260021"/>
                  </a:lnTo>
                  <a:lnTo>
                    <a:pt x="553118" y="314155"/>
                  </a:lnTo>
                  <a:lnTo>
                    <a:pt x="547447" y="389427"/>
                  </a:lnTo>
                  <a:lnTo>
                    <a:pt x="192482" y="3850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014E6570-193C-4F46-A076-CBDD7E65EB81}"/>
                </a:ext>
              </a:extLst>
            </p:cNvPr>
            <p:cNvSpPr/>
            <p:nvPr/>
          </p:nvSpPr>
          <p:spPr>
            <a:xfrm>
              <a:off x="3722286" y="4800785"/>
              <a:ext cx="438228" cy="360894"/>
            </a:xfrm>
            <a:custGeom>
              <a:avLst/>
              <a:gdLst>
                <a:gd name="connsiteX0" fmla="*/ 248163 w 438228"/>
                <a:gd name="connsiteY0" fmla="*/ 181656 h 360893"/>
                <a:gd name="connsiteX1" fmla="*/ 208980 w 438228"/>
                <a:gd name="connsiteY1" fmla="*/ 171602 h 360893"/>
                <a:gd name="connsiteX2" fmla="*/ 186295 w 438228"/>
                <a:gd name="connsiteY2" fmla="*/ 203309 h 360893"/>
                <a:gd name="connsiteX3" fmla="*/ 192740 w 438228"/>
                <a:gd name="connsiteY3" fmla="*/ 215167 h 360893"/>
                <a:gd name="connsiteX4" fmla="*/ 239656 w 438228"/>
                <a:gd name="connsiteY4" fmla="*/ 233727 h 360893"/>
                <a:gd name="connsiteX5" fmla="*/ 52764 w 438228"/>
                <a:gd name="connsiteY5" fmla="*/ 356947 h 360893"/>
                <a:gd name="connsiteX6" fmla="*/ 58436 w 438228"/>
                <a:gd name="connsiteY6" fmla="*/ 281932 h 360893"/>
                <a:gd name="connsiteX7" fmla="*/ 46320 w 438228"/>
                <a:gd name="connsiteY7" fmla="*/ 227798 h 360893"/>
                <a:gd name="connsiteX8" fmla="*/ 29822 w 438228"/>
                <a:gd name="connsiteY8" fmla="*/ 203825 h 360893"/>
                <a:gd name="connsiteX9" fmla="*/ 18222 w 438228"/>
                <a:gd name="connsiteY9" fmla="*/ 163095 h 360893"/>
                <a:gd name="connsiteX10" fmla="*/ 13066 w 438228"/>
                <a:gd name="connsiteY10" fmla="*/ 106641 h 360893"/>
                <a:gd name="connsiteX11" fmla="*/ 35493 w 438228"/>
                <a:gd name="connsiteY11" fmla="*/ 83183 h 360893"/>
                <a:gd name="connsiteX12" fmla="*/ 67974 w 438228"/>
                <a:gd name="connsiteY12" fmla="*/ 79316 h 360893"/>
                <a:gd name="connsiteX13" fmla="*/ 105352 w 438228"/>
                <a:gd name="connsiteY13" fmla="*/ 34205 h 360893"/>
                <a:gd name="connsiteX14" fmla="*/ 319826 w 438228"/>
                <a:gd name="connsiteY14" fmla="*/ 85761 h 360893"/>
                <a:gd name="connsiteX15" fmla="*/ 425517 w 438228"/>
                <a:gd name="connsiteY15" fmla="*/ 13066 h 360893"/>
                <a:gd name="connsiteX16" fmla="*/ 355916 w 438228"/>
                <a:gd name="connsiteY16" fmla="*/ 354885 h 360893"/>
                <a:gd name="connsiteX17" fmla="*/ 74934 w 438228"/>
                <a:gd name="connsiteY17" fmla="*/ 358236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8228" h="360893">
                  <a:moveTo>
                    <a:pt x="248163" y="181656"/>
                  </a:moveTo>
                  <a:lnTo>
                    <a:pt x="208980" y="171602"/>
                  </a:lnTo>
                  <a:lnTo>
                    <a:pt x="186295" y="203309"/>
                  </a:lnTo>
                  <a:lnTo>
                    <a:pt x="192740" y="215167"/>
                  </a:lnTo>
                  <a:lnTo>
                    <a:pt x="239656" y="233727"/>
                  </a:lnTo>
                  <a:close/>
                  <a:moveTo>
                    <a:pt x="52764" y="356947"/>
                  </a:moveTo>
                  <a:lnTo>
                    <a:pt x="58436" y="281932"/>
                  </a:lnTo>
                  <a:lnTo>
                    <a:pt x="46320" y="227798"/>
                  </a:lnTo>
                  <a:lnTo>
                    <a:pt x="29822" y="203825"/>
                  </a:lnTo>
                  <a:lnTo>
                    <a:pt x="18222" y="163095"/>
                  </a:lnTo>
                  <a:lnTo>
                    <a:pt x="13066" y="106641"/>
                  </a:lnTo>
                  <a:lnTo>
                    <a:pt x="35493" y="83183"/>
                  </a:lnTo>
                  <a:lnTo>
                    <a:pt x="67974" y="79316"/>
                  </a:lnTo>
                  <a:lnTo>
                    <a:pt x="105352" y="34205"/>
                  </a:lnTo>
                  <a:lnTo>
                    <a:pt x="319826" y="85761"/>
                  </a:lnTo>
                  <a:lnTo>
                    <a:pt x="425517" y="13066"/>
                  </a:lnTo>
                  <a:lnTo>
                    <a:pt x="355916" y="354885"/>
                  </a:lnTo>
                  <a:lnTo>
                    <a:pt x="74934" y="35823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12B0620D-203B-5C40-B9CF-631D84A9CB54}"/>
                </a:ext>
              </a:extLst>
            </p:cNvPr>
            <p:cNvSpPr/>
            <p:nvPr/>
          </p:nvSpPr>
          <p:spPr>
            <a:xfrm>
              <a:off x="2274586" y="4847186"/>
              <a:ext cx="773344" cy="283560"/>
            </a:xfrm>
            <a:custGeom>
              <a:avLst/>
              <a:gdLst>
                <a:gd name="connsiteX0" fmla="*/ 311062 w 773344"/>
                <a:gd name="connsiteY0" fmla="*/ 281159 h 283559"/>
                <a:gd name="connsiteX1" fmla="*/ 13066 w 773344"/>
                <a:gd name="connsiteY1" fmla="*/ 262083 h 283559"/>
                <a:gd name="connsiteX2" fmla="*/ 29306 w 773344"/>
                <a:gd name="connsiteY2" fmla="*/ 241460 h 283559"/>
                <a:gd name="connsiteX3" fmla="*/ 72356 w 773344"/>
                <a:gd name="connsiteY3" fmla="*/ 226767 h 283559"/>
                <a:gd name="connsiteX4" fmla="*/ 72614 w 773344"/>
                <a:gd name="connsiteY4" fmla="*/ 208464 h 283559"/>
                <a:gd name="connsiteX5" fmla="*/ 129326 w 773344"/>
                <a:gd name="connsiteY5" fmla="*/ 180366 h 283559"/>
                <a:gd name="connsiteX6" fmla="*/ 140668 w 773344"/>
                <a:gd name="connsiteY6" fmla="*/ 151753 h 283559"/>
                <a:gd name="connsiteX7" fmla="*/ 133450 w 773344"/>
                <a:gd name="connsiteY7" fmla="*/ 129326 h 283559"/>
                <a:gd name="connsiteX8" fmla="*/ 221869 w 773344"/>
                <a:gd name="connsiteY8" fmla="*/ 119788 h 283559"/>
                <a:gd name="connsiteX9" fmla="*/ 283479 w 773344"/>
                <a:gd name="connsiteY9" fmla="*/ 90401 h 283559"/>
                <a:gd name="connsiteX10" fmla="*/ 392005 w 773344"/>
                <a:gd name="connsiteY10" fmla="*/ 64107 h 283559"/>
                <a:gd name="connsiteX11" fmla="*/ 452841 w 773344"/>
                <a:gd name="connsiteY11" fmla="*/ 70809 h 283559"/>
                <a:gd name="connsiteX12" fmla="*/ 490478 w 773344"/>
                <a:gd name="connsiteY12" fmla="*/ 59467 h 283559"/>
                <a:gd name="connsiteX13" fmla="*/ 546158 w 773344"/>
                <a:gd name="connsiteY13" fmla="*/ 57405 h 283559"/>
                <a:gd name="connsiteX14" fmla="*/ 554665 w 773344"/>
                <a:gd name="connsiteY14" fmla="*/ 32142 h 283559"/>
                <a:gd name="connsiteX15" fmla="*/ 591528 w 773344"/>
                <a:gd name="connsiteY15" fmla="*/ 13066 h 283559"/>
                <a:gd name="connsiteX16" fmla="*/ 688711 w 773344"/>
                <a:gd name="connsiteY16" fmla="*/ 163611 h 283559"/>
                <a:gd name="connsiteX17" fmla="*/ 678142 w 773344"/>
                <a:gd name="connsiteY17" fmla="*/ 186295 h 283559"/>
                <a:gd name="connsiteX18" fmla="*/ 680205 w 773344"/>
                <a:gd name="connsiteY18" fmla="*/ 202020 h 283559"/>
                <a:gd name="connsiteX19" fmla="*/ 696445 w 773344"/>
                <a:gd name="connsiteY19" fmla="*/ 211300 h 283559"/>
                <a:gd name="connsiteX20" fmla="*/ 704436 w 773344"/>
                <a:gd name="connsiteY20" fmla="*/ 233727 h 283559"/>
                <a:gd name="connsiteX21" fmla="*/ 714489 w 773344"/>
                <a:gd name="connsiteY21" fmla="*/ 201247 h 283559"/>
                <a:gd name="connsiteX22" fmla="*/ 776099 w 773344"/>
                <a:gd name="connsiteY22" fmla="*/ 291986 h 283559"/>
                <a:gd name="connsiteX23" fmla="*/ 716294 w 773344"/>
                <a:gd name="connsiteY23" fmla="*/ 289923 h 283559"/>
                <a:gd name="connsiteX24" fmla="*/ 311062 w 773344"/>
                <a:gd name="connsiteY24" fmla="*/ 281159 h 283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73344" h="283559">
                  <a:moveTo>
                    <a:pt x="311062" y="281159"/>
                  </a:moveTo>
                  <a:lnTo>
                    <a:pt x="13066" y="262083"/>
                  </a:lnTo>
                  <a:lnTo>
                    <a:pt x="29306" y="241460"/>
                  </a:lnTo>
                  <a:lnTo>
                    <a:pt x="72356" y="226767"/>
                  </a:lnTo>
                  <a:lnTo>
                    <a:pt x="72614" y="208464"/>
                  </a:lnTo>
                  <a:lnTo>
                    <a:pt x="129326" y="180366"/>
                  </a:lnTo>
                  <a:lnTo>
                    <a:pt x="140668" y="151753"/>
                  </a:lnTo>
                  <a:lnTo>
                    <a:pt x="133450" y="129326"/>
                  </a:lnTo>
                  <a:lnTo>
                    <a:pt x="221869" y="119788"/>
                  </a:lnTo>
                  <a:lnTo>
                    <a:pt x="283479" y="90401"/>
                  </a:lnTo>
                  <a:lnTo>
                    <a:pt x="392005" y="64107"/>
                  </a:lnTo>
                  <a:lnTo>
                    <a:pt x="452841" y="70809"/>
                  </a:lnTo>
                  <a:lnTo>
                    <a:pt x="490478" y="59467"/>
                  </a:lnTo>
                  <a:lnTo>
                    <a:pt x="546158" y="57405"/>
                  </a:lnTo>
                  <a:lnTo>
                    <a:pt x="554665" y="32142"/>
                  </a:lnTo>
                  <a:lnTo>
                    <a:pt x="591528" y="13066"/>
                  </a:lnTo>
                  <a:lnTo>
                    <a:pt x="688711" y="163611"/>
                  </a:lnTo>
                  <a:lnTo>
                    <a:pt x="678142" y="186295"/>
                  </a:lnTo>
                  <a:lnTo>
                    <a:pt x="680205" y="202020"/>
                  </a:lnTo>
                  <a:lnTo>
                    <a:pt x="696445" y="211300"/>
                  </a:lnTo>
                  <a:lnTo>
                    <a:pt x="704436" y="233727"/>
                  </a:lnTo>
                  <a:lnTo>
                    <a:pt x="714489" y="201247"/>
                  </a:lnTo>
                  <a:lnTo>
                    <a:pt x="776099" y="291986"/>
                  </a:lnTo>
                  <a:lnTo>
                    <a:pt x="716294" y="289923"/>
                  </a:lnTo>
                  <a:lnTo>
                    <a:pt x="311062" y="281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B71A767A-7EA7-C941-8E80-A8E8DA3F648C}"/>
                </a:ext>
              </a:extLst>
            </p:cNvPr>
            <p:cNvSpPr/>
            <p:nvPr/>
          </p:nvSpPr>
          <p:spPr>
            <a:xfrm>
              <a:off x="3895515" y="4959320"/>
              <a:ext cx="77334" cy="77334"/>
            </a:xfrm>
            <a:custGeom>
              <a:avLst/>
              <a:gdLst>
                <a:gd name="connsiteX0" fmla="*/ 75192 w 77334"/>
                <a:gd name="connsiteY0" fmla="*/ 23120 h 77334"/>
                <a:gd name="connsiteX1" fmla="*/ 66427 w 77334"/>
                <a:gd name="connsiteY1" fmla="*/ 75192 h 77334"/>
                <a:gd name="connsiteX2" fmla="*/ 19769 w 77334"/>
                <a:gd name="connsiteY2" fmla="*/ 56631 h 77334"/>
                <a:gd name="connsiteX3" fmla="*/ 13066 w 77334"/>
                <a:gd name="connsiteY3" fmla="*/ 44773 h 77334"/>
                <a:gd name="connsiteX4" fmla="*/ 36009 w 77334"/>
                <a:gd name="connsiteY4" fmla="*/ 13066 h 77334"/>
                <a:gd name="connsiteX5" fmla="*/ 75192 w 77334"/>
                <a:gd name="connsiteY5" fmla="*/ 23120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334" h="77334">
                  <a:moveTo>
                    <a:pt x="75192" y="23120"/>
                  </a:moveTo>
                  <a:lnTo>
                    <a:pt x="66427" y="75192"/>
                  </a:lnTo>
                  <a:lnTo>
                    <a:pt x="19769" y="56631"/>
                  </a:lnTo>
                  <a:lnTo>
                    <a:pt x="13066" y="44773"/>
                  </a:lnTo>
                  <a:lnTo>
                    <a:pt x="36009" y="13066"/>
                  </a:lnTo>
                  <a:lnTo>
                    <a:pt x="75192" y="23120"/>
                  </a:lnTo>
                  <a:close/>
                </a:path>
              </a:pathLst>
            </a:custGeom>
            <a:solidFill>
              <a:srgbClr val="878787"/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526A35C3-34B9-494C-BDFD-1B3BDC74B998}"/>
                </a:ext>
              </a:extLst>
            </p:cNvPr>
            <p:cNvSpPr/>
            <p:nvPr/>
          </p:nvSpPr>
          <p:spPr>
            <a:xfrm>
              <a:off x="2939662" y="4974787"/>
              <a:ext cx="77334" cy="103113"/>
            </a:xfrm>
            <a:custGeom>
              <a:avLst/>
              <a:gdLst>
                <a:gd name="connsiteX0" fmla="*/ 49413 w 77334"/>
                <a:gd name="connsiteY0" fmla="*/ 73645 h 103112"/>
                <a:gd name="connsiteX1" fmla="*/ 39360 w 77334"/>
                <a:gd name="connsiteY1" fmla="*/ 106125 h 103112"/>
                <a:gd name="connsiteX2" fmla="*/ 31369 w 77334"/>
                <a:gd name="connsiteY2" fmla="*/ 83698 h 103112"/>
                <a:gd name="connsiteX3" fmla="*/ 15128 w 77334"/>
                <a:gd name="connsiteY3" fmla="*/ 74418 h 103112"/>
                <a:gd name="connsiteX4" fmla="*/ 13066 w 77334"/>
                <a:gd name="connsiteY4" fmla="*/ 58694 h 103112"/>
                <a:gd name="connsiteX5" fmla="*/ 23635 w 77334"/>
                <a:gd name="connsiteY5" fmla="*/ 36009 h 103112"/>
                <a:gd name="connsiteX6" fmla="*/ 60240 w 77334"/>
                <a:gd name="connsiteY6" fmla="*/ 13066 h 103112"/>
                <a:gd name="connsiteX7" fmla="*/ 66169 w 77334"/>
                <a:gd name="connsiteY7" fmla="*/ 34204 h 103112"/>
                <a:gd name="connsiteX8" fmla="*/ 59725 w 77334"/>
                <a:gd name="connsiteY8" fmla="*/ 53022 h 103112"/>
                <a:gd name="connsiteX9" fmla="*/ 43742 w 77334"/>
                <a:gd name="connsiteY9" fmla="*/ 64880 h 103112"/>
                <a:gd name="connsiteX10" fmla="*/ 49413 w 77334"/>
                <a:gd name="connsiteY10" fmla="*/ 73645 h 10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334" h="103112">
                  <a:moveTo>
                    <a:pt x="49413" y="73645"/>
                  </a:moveTo>
                  <a:lnTo>
                    <a:pt x="39360" y="106125"/>
                  </a:lnTo>
                  <a:lnTo>
                    <a:pt x="31369" y="83698"/>
                  </a:lnTo>
                  <a:lnTo>
                    <a:pt x="15128" y="74418"/>
                  </a:lnTo>
                  <a:lnTo>
                    <a:pt x="13066" y="58694"/>
                  </a:lnTo>
                  <a:lnTo>
                    <a:pt x="23635" y="36009"/>
                  </a:lnTo>
                  <a:lnTo>
                    <a:pt x="60240" y="13066"/>
                  </a:lnTo>
                  <a:lnTo>
                    <a:pt x="66169" y="34204"/>
                  </a:lnTo>
                  <a:lnTo>
                    <a:pt x="59725" y="53022"/>
                  </a:lnTo>
                  <a:lnTo>
                    <a:pt x="43742" y="64880"/>
                  </a:lnTo>
                  <a:lnTo>
                    <a:pt x="49413" y="736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BAA3B4CC-845D-1C48-BF47-7FBAAD834765}"/>
                </a:ext>
              </a:extLst>
            </p:cNvPr>
            <p:cNvSpPr/>
            <p:nvPr/>
          </p:nvSpPr>
          <p:spPr>
            <a:xfrm>
              <a:off x="1768818" y="5059597"/>
              <a:ext cx="77334" cy="51556"/>
            </a:xfrm>
            <a:custGeom>
              <a:avLst/>
              <a:gdLst>
                <a:gd name="connsiteX0" fmla="*/ 17449 w 77334"/>
                <a:gd name="connsiteY0" fmla="*/ 44773 h 51556"/>
                <a:gd name="connsiteX1" fmla="*/ 13066 w 77334"/>
                <a:gd name="connsiteY1" fmla="*/ 31369 h 51556"/>
                <a:gd name="connsiteX2" fmla="*/ 59467 w 77334"/>
                <a:gd name="connsiteY2" fmla="*/ 13066 h 51556"/>
                <a:gd name="connsiteX3" fmla="*/ 76481 w 77334"/>
                <a:gd name="connsiteY3" fmla="*/ 26729 h 51556"/>
                <a:gd name="connsiteX4" fmla="*/ 74676 w 77334"/>
                <a:gd name="connsiteY4" fmla="*/ 43484 h 51556"/>
                <a:gd name="connsiteX5" fmla="*/ 17449 w 77334"/>
                <a:gd name="connsiteY5" fmla="*/ 44773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334" h="51556">
                  <a:moveTo>
                    <a:pt x="17449" y="44773"/>
                  </a:moveTo>
                  <a:lnTo>
                    <a:pt x="13066" y="31369"/>
                  </a:lnTo>
                  <a:lnTo>
                    <a:pt x="59467" y="13066"/>
                  </a:lnTo>
                  <a:lnTo>
                    <a:pt x="76481" y="26729"/>
                  </a:lnTo>
                  <a:lnTo>
                    <a:pt x="74676" y="43484"/>
                  </a:lnTo>
                  <a:lnTo>
                    <a:pt x="17449" y="4477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9025AB82-C8DD-ED4A-83F7-0F46B9C4DC9B}"/>
                </a:ext>
              </a:extLst>
            </p:cNvPr>
            <p:cNvSpPr/>
            <p:nvPr/>
          </p:nvSpPr>
          <p:spPr>
            <a:xfrm>
              <a:off x="4065393" y="4465154"/>
              <a:ext cx="567119" cy="696010"/>
            </a:xfrm>
            <a:custGeom>
              <a:avLst/>
              <a:gdLst>
                <a:gd name="connsiteX0" fmla="*/ 13066 w 567119"/>
                <a:gd name="connsiteY0" fmla="*/ 691805 h 696009"/>
                <a:gd name="connsiteX1" fmla="*/ 82668 w 567119"/>
                <a:gd name="connsiteY1" fmla="*/ 349987 h 696009"/>
                <a:gd name="connsiteX2" fmla="*/ 127521 w 567119"/>
                <a:gd name="connsiteY2" fmla="*/ 118499 h 696009"/>
                <a:gd name="connsiteX3" fmla="*/ 143762 w 567119"/>
                <a:gd name="connsiteY3" fmla="*/ 128552 h 696009"/>
                <a:gd name="connsiteX4" fmla="*/ 158713 w 567119"/>
                <a:gd name="connsiteY4" fmla="*/ 113085 h 696009"/>
                <a:gd name="connsiteX5" fmla="*/ 168251 w 567119"/>
                <a:gd name="connsiteY5" fmla="*/ 113343 h 696009"/>
                <a:gd name="connsiteX6" fmla="*/ 236821 w 567119"/>
                <a:gd name="connsiteY6" fmla="*/ 159486 h 696009"/>
                <a:gd name="connsiteX7" fmla="*/ 249710 w 567119"/>
                <a:gd name="connsiteY7" fmla="*/ 148144 h 696009"/>
                <a:gd name="connsiteX8" fmla="*/ 231407 w 567119"/>
                <a:gd name="connsiteY8" fmla="*/ 98134 h 696009"/>
                <a:gd name="connsiteX9" fmla="*/ 271621 w 567119"/>
                <a:gd name="connsiteY9" fmla="*/ 98392 h 696009"/>
                <a:gd name="connsiteX10" fmla="*/ 306937 w 567119"/>
                <a:gd name="connsiteY10" fmla="*/ 94010 h 696009"/>
                <a:gd name="connsiteX11" fmla="*/ 332458 w 567119"/>
                <a:gd name="connsiteY11" fmla="*/ 54827 h 696009"/>
                <a:gd name="connsiteX12" fmla="*/ 327818 w 567119"/>
                <a:gd name="connsiteY12" fmla="*/ 35751 h 696009"/>
                <a:gd name="connsiteX13" fmla="*/ 349471 w 567119"/>
                <a:gd name="connsiteY13" fmla="*/ 28533 h 696009"/>
                <a:gd name="connsiteX14" fmla="*/ 359783 w 567119"/>
                <a:gd name="connsiteY14" fmla="*/ 13066 h 696009"/>
                <a:gd name="connsiteX15" fmla="*/ 403863 w 567119"/>
                <a:gd name="connsiteY15" fmla="*/ 53022 h 696009"/>
                <a:gd name="connsiteX16" fmla="*/ 420877 w 567119"/>
                <a:gd name="connsiteY16" fmla="*/ 48898 h 696009"/>
                <a:gd name="connsiteX17" fmla="*/ 434539 w 567119"/>
                <a:gd name="connsiteY17" fmla="*/ 21573 h 696009"/>
                <a:gd name="connsiteX18" fmla="*/ 454388 w 567119"/>
                <a:gd name="connsiteY18" fmla="*/ 34720 h 696009"/>
                <a:gd name="connsiteX19" fmla="*/ 459544 w 567119"/>
                <a:gd name="connsiteY19" fmla="*/ 57662 h 696009"/>
                <a:gd name="connsiteX20" fmla="*/ 480424 w 567119"/>
                <a:gd name="connsiteY20" fmla="*/ 43227 h 696009"/>
                <a:gd name="connsiteX21" fmla="*/ 487384 w 567119"/>
                <a:gd name="connsiteY21" fmla="*/ 98907 h 696009"/>
                <a:gd name="connsiteX22" fmla="*/ 498727 w 567119"/>
                <a:gd name="connsiteY22" fmla="*/ 88338 h 696009"/>
                <a:gd name="connsiteX23" fmla="*/ 511616 w 567119"/>
                <a:gd name="connsiteY23" fmla="*/ 99423 h 696009"/>
                <a:gd name="connsiteX24" fmla="*/ 534816 w 567119"/>
                <a:gd name="connsiteY24" fmla="*/ 95041 h 696009"/>
                <a:gd name="connsiteX25" fmla="*/ 554150 w 567119"/>
                <a:gd name="connsiteY25" fmla="*/ 76996 h 696009"/>
                <a:gd name="connsiteX26" fmla="*/ 579670 w 567119"/>
                <a:gd name="connsiteY26" fmla="*/ 109734 h 696009"/>
                <a:gd name="connsiteX27" fmla="*/ 471917 w 567119"/>
                <a:gd name="connsiteY27" fmla="*/ 689484 h 696009"/>
                <a:gd name="connsiteX28" fmla="*/ 352565 w 567119"/>
                <a:gd name="connsiteY28" fmla="*/ 690516 h 696009"/>
                <a:gd name="connsiteX29" fmla="*/ 356174 w 567119"/>
                <a:gd name="connsiteY29" fmla="*/ 673244 h 696009"/>
                <a:gd name="connsiteX30" fmla="*/ 387881 w 567119"/>
                <a:gd name="connsiteY30" fmla="*/ 669377 h 696009"/>
                <a:gd name="connsiteX31" fmla="*/ 395356 w 567119"/>
                <a:gd name="connsiteY31" fmla="*/ 652879 h 696009"/>
                <a:gd name="connsiteX32" fmla="*/ 339933 w 567119"/>
                <a:gd name="connsiteY32" fmla="*/ 623235 h 696009"/>
                <a:gd name="connsiteX33" fmla="*/ 333489 w 567119"/>
                <a:gd name="connsiteY33" fmla="*/ 593590 h 696009"/>
                <a:gd name="connsiteX34" fmla="*/ 306164 w 567119"/>
                <a:gd name="connsiteY34" fmla="*/ 583021 h 696009"/>
                <a:gd name="connsiteX35" fmla="*/ 281417 w 567119"/>
                <a:gd name="connsiteY35" fmla="*/ 631226 h 696009"/>
                <a:gd name="connsiteX36" fmla="*/ 211043 w 567119"/>
                <a:gd name="connsiteY36" fmla="*/ 608283 h 696009"/>
                <a:gd name="connsiteX37" fmla="*/ 194029 w 567119"/>
                <a:gd name="connsiteY37" fmla="*/ 634835 h 696009"/>
                <a:gd name="connsiteX38" fmla="*/ 250226 w 567119"/>
                <a:gd name="connsiteY38" fmla="*/ 659066 h 696009"/>
                <a:gd name="connsiteX39" fmla="*/ 241203 w 567119"/>
                <a:gd name="connsiteY39" fmla="*/ 691547 h 696009"/>
                <a:gd name="connsiteX40" fmla="*/ 203051 w 567119"/>
                <a:gd name="connsiteY40" fmla="*/ 692062 h 696009"/>
                <a:gd name="connsiteX41" fmla="*/ 13066 w 567119"/>
                <a:gd name="connsiteY41" fmla="*/ 691805 h 696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67119" h="696009">
                  <a:moveTo>
                    <a:pt x="13066" y="691805"/>
                  </a:moveTo>
                  <a:lnTo>
                    <a:pt x="82668" y="349987"/>
                  </a:lnTo>
                  <a:lnTo>
                    <a:pt x="127521" y="118499"/>
                  </a:lnTo>
                  <a:lnTo>
                    <a:pt x="143762" y="128552"/>
                  </a:lnTo>
                  <a:lnTo>
                    <a:pt x="158713" y="113085"/>
                  </a:lnTo>
                  <a:lnTo>
                    <a:pt x="168251" y="113343"/>
                  </a:lnTo>
                  <a:lnTo>
                    <a:pt x="236821" y="159486"/>
                  </a:lnTo>
                  <a:lnTo>
                    <a:pt x="249710" y="148144"/>
                  </a:lnTo>
                  <a:lnTo>
                    <a:pt x="231407" y="98134"/>
                  </a:lnTo>
                  <a:lnTo>
                    <a:pt x="271621" y="98392"/>
                  </a:lnTo>
                  <a:lnTo>
                    <a:pt x="306937" y="94010"/>
                  </a:lnTo>
                  <a:lnTo>
                    <a:pt x="332458" y="54827"/>
                  </a:lnTo>
                  <a:lnTo>
                    <a:pt x="327818" y="35751"/>
                  </a:lnTo>
                  <a:lnTo>
                    <a:pt x="349471" y="28533"/>
                  </a:lnTo>
                  <a:lnTo>
                    <a:pt x="359783" y="13066"/>
                  </a:lnTo>
                  <a:lnTo>
                    <a:pt x="403863" y="53022"/>
                  </a:lnTo>
                  <a:lnTo>
                    <a:pt x="420877" y="48898"/>
                  </a:lnTo>
                  <a:lnTo>
                    <a:pt x="434539" y="21573"/>
                  </a:lnTo>
                  <a:lnTo>
                    <a:pt x="454388" y="34720"/>
                  </a:lnTo>
                  <a:lnTo>
                    <a:pt x="459544" y="57662"/>
                  </a:lnTo>
                  <a:lnTo>
                    <a:pt x="480424" y="43227"/>
                  </a:lnTo>
                  <a:lnTo>
                    <a:pt x="487384" y="98907"/>
                  </a:lnTo>
                  <a:lnTo>
                    <a:pt x="498727" y="88338"/>
                  </a:lnTo>
                  <a:lnTo>
                    <a:pt x="511616" y="99423"/>
                  </a:lnTo>
                  <a:lnTo>
                    <a:pt x="534816" y="95041"/>
                  </a:lnTo>
                  <a:lnTo>
                    <a:pt x="554150" y="76996"/>
                  </a:lnTo>
                  <a:lnTo>
                    <a:pt x="579670" y="109734"/>
                  </a:lnTo>
                  <a:lnTo>
                    <a:pt x="471917" y="689484"/>
                  </a:lnTo>
                  <a:lnTo>
                    <a:pt x="352565" y="690516"/>
                  </a:lnTo>
                  <a:lnTo>
                    <a:pt x="356174" y="673244"/>
                  </a:lnTo>
                  <a:lnTo>
                    <a:pt x="387881" y="669377"/>
                  </a:lnTo>
                  <a:lnTo>
                    <a:pt x="395356" y="652879"/>
                  </a:lnTo>
                  <a:lnTo>
                    <a:pt x="339933" y="623235"/>
                  </a:lnTo>
                  <a:lnTo>
                    <a:pt x="333489" y="593590"/>
                  </a:lnTo>
                  <a:lnTo>
                    <a:pt x="306164" y="583021"/>
                  </a:lnTo>
                  <a:lnTo>
                    <a:pt x="281417" y="631226"/>
                  </a:lnTo>
                  <a:lnTo>
                    <a:pt x="211043" y="608283"/>
                  </a:lnTo>
                  <a:lnTo>
                    <a:pt x="194029" y="634835"/>
                  </a:lnTo>
                  <a:lnTo>
                    <a:pt x="250226" y="659066"/>
                  </a:lnTo>
                  <a:lnTo>
                    <a:pt x="241203" y="691547"/>
                  </a:lnTo>
                  <a:lnTo>
                    <a:pt x="203051" y="692062"/>
                  </a:lnTo>
                  <a:lnTo>
                    <a:pt x="13066" y="69180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A22ACBE9-C89B-8846-B705-502F7B19BDCA}"/>
                </a:ext>
              </a:extLst>
            </p:cNvPr>
            <p:cNvSpPr/>
            <p:nvPr/>
          </p:nvSpPr>
          <p:spPr>
            <a:xfrm>
              <a:off x="4246355" y="5035108"/>
              <a:ext cx="206225" cy="128891"/>
            </a:xfrm>
            <a:custGeom>
              <a:avLst/>
              <a:gdLst>
                <a:gd name="connsiteX0" fmla="*/ 13066 w 206225"/>
                <a:gd name="connsiteY0" fmla="*/ 64880 h 128890"/>
                <a:gd name="connsiteX1" fmla="*/ 30080 w 206225"/>
                <a:gd name="connsiteY1" fmla="*/ 38329 h 128890"/>
                <a:gd name="connsiteX2" fmla="*/ 100454 w 206225"/>
                <a:gd name="connsiteY2" fmla="*/ 61271 h 128890"/>
                <a:gd name="connsiteX3" fmla="*/ 125201 w 206225"/>
                <a:gd name="connsiteY3" fmla="*/ 13066 h 128890"/>
                <a:gd name="connsiteX4" fmla="*/ 152526 w 206225"/>
                <a:gd name="connsiteY4" fmla="*/ 23635 h 128890"/>
                <a:gd name="connsiteX5" fmla="*/ 158971 w 206225"/>
                <a:gd name="connsiteY5" fmla="*/ 53280 h 128890"/>
                <a:gd name="connsiteX6" fmla="*/ 214394 w 206225"/>
                <a:gd name="connsiteY6" fmla="*/ 82925 h 128890"/>
                <a:gd name="connsiteX7" fmla="*/ 206918 w 206225"/>
                <a:gd name="connsiteY7" fmla="*/ 99423 h 128890"/>
                <a:gd name="connsiteX8" fmla="*/ 175211 w 206225"/>
                <a:gd name="connsiteY8" fmla="*/ 103290 h 128890"/>
                <a:gd name="connsiteX9" fmla="*/ 171602 w 206225"/>
                <a:gd name="connsiteY9" fmla="*/ 120561 h 128890"/>
                <a:gd name="connsiteX10" fmla="*/ 60240 w 206225"/>
                <a:gd name="connsiteY10" fmla="*/ 121592 h 128890"/>
                <a:gd name="connsiteX11" fmla="*/ 69263 w 206225"/>
                <a:gd name="connsiteY11" fmla="*/ 89112 h 128890"/>
                <a:gd name="connsiteX12" fmla="*/ 13066 w 206225"/>
                <a:gd name="connsiteY12" fmla="*/ 64880 h 12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6225" h="128890">
                  <a:moveTo>
                    <a:pt x="13066" y="64880"/>
                  </a:moveTo>
                  <a:lnTo>
                    <a:pt x="30080" y="38329"/>
                  </a:lnTo>
                  <a:lnTo>
                    <a:pt x="100454" y="61271"/>
                  </a:lnTo>
                  <a:lnTo>
                    <a:pt x="125201" y="13066"/>
                  </a:lnTo>
                  <a:lnTo>
                    <a:pt x="152526" y="23635"/>
                  </a:lnTo>
                  <a:lnTo>
                    <a:pt x="158971" y="53280"/>
                  </a:lnTo>
                  <a:lnTo>
                    <a:pt x="214394" y="82925"/>
                  </a:lnTo>
                  <a:lnTo>
                    <a:pt x="206918" y="99423"/>
                  </a:lnTo>
                  <a:lnTo>
                    <a:pt x="175211" y="103290"/>
                  </a:lnTo>
                  <a:lnTo>
                    <a:pt x="171602" y="120561"/>
                  </a:lnTo>
                  <a:lnTo>
                    <a:pt x="60240" y="121592"/>
                  </a:lnTo>
                  <a:lnTo>
                    <a:pt x="69263" y="89112"/>
                  </a:lnTo>
                  <a:lnTo>
                    <a:pt x="13066" y="6488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1BBB0813-3B2F-A74A-9467-38BC4AABEE0C}"/>
                </a:ext>
              </a:extLst>
            </p:cNvPr>
            <p:cNvSpPr/>
            <p:nvPr/>
          </p:nvSpPr>
          <p:spPr>
            <a:xfrm>
              <a:off x="7520953" y="5111927"/>
              <a:ext cx="51556" cy="51556"/>
            </a:xfrm>
            <a:custGeom>
              <a:avLst/>
              <a:gdLst>
                <a:gd name="connsiteX0" fmla="*/ 49671 w 51556"/>
                <a:gd name="connsiteY0" fmla="*/ 43227 h 51556"/>
                <a:gd name="connsiteX1" fmla="*/ 49671 w 51556"/>
                <a:gd name="connsiteY1" fmla="*/ 43484 h 51556"/>
                <a:gd name="connsiteX2" fmla="*/ 33430 w 51556"/>
                <a:gd name="connsiteY2" fmla="*/ 43227 h 51556"/>
                <a:gd name="connsiteX3" fmla="*/ 18738 w 51556"/>
                <a:gd name="connsiteY3" fmla="*/ 42969 h 51556"/>
                <a:gd name="connsiteX4" fmla="*/ 19253 w 51556"/>
                <a:gd name="connsiteY4" fmla="*/ 42196 h 51556"/>
                <a:gd name="connsiteX5" fmla="*/ 13066 w 51556"/>
                <a:gd name="connsiteY5" fmla="*/ 29307 h 51556"/>
                <a:gd name="connsiteX6" fmla="*/ 28533 w 51556"/>
                <a:gd name="connsiteY6" fmla="*/ 19511 h 51556"/>
                <a:gd name="connsiteX7" fmla="*/ 45031 w 51556"/>
                <a:gd name="connsiteY7" fmla="*/ 13066 h 51556"/>
                <a:gd name="connsiteX8" fmla="*/ 49671 w 51556"/>
                <a:gd name="connsiteY8" fmla="*/ 43227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56" h="51556">
                  <a:moveTo>
                    <a:pt x="49671" y="43227"/>
                  </a:moveTo>
                  <a:lnTo>
                    <a:pt x="49671" y="43484"/>
                  </a:lnTo>
                  <a:lnTo>
                    <a:pt x="33430" y="43227"/>
                  </a:lnTo>
                  <a:lnTo>
                    <a:pt x="18738" y="42969"/>
                  </a:lnTo>
                  <a:lnTo>
                    <a:pt x="19253" y="42196"/>
                  </a:lnTo>
                  <a:lnTo>
                    <a:pt x="13066" y="29307"/>
                  </a:lnTo>
                  <a:lnTo>
                    <a:pt x="28533" y="19511"/>
                  </a:lnTo>
                  <a:lnTo>
                    <a:pt x="45031" y="13066"/>
                  </a:lnTo>
                  <a:lnTo>
                    <a:pt x="49671" y="4322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DA42FAFE-F9E1-B44E-8E2F-6580EFB1DE6C}"/>
                </a:ext>
              </a:extLst>
            </p:cNvPr>
            <p:cNvSpPr/>
            <p:nvPr/>
          </p:nvSpPr>
          <p:spPr>
            <a:xfrm>
              <a:off x="6402439" y="3282195"/>
              <a:ext cx="464007" cy="515563"/>
            </a:xfrm>
            <a:custGeom>
              <a:avLst/>
              <a:gdLst>
                <a:gd name="connsiteX0" fmla="*/ 391747 w 464006"/>
                <a:gd name="connsiteY0" fmla="*/ 505171 h 515562"/>
                <a:gd name="connsiteX1" fmla="*/ 376796 w 464006"/>
                <a:gd name="connsiteY1" fmla="*/ 474495 h 515562"/>
                <a:gd name="connsiteX2" fmla="*/ 357205 w 464006"/>
                <a:gd name="connsiteY2" fmla="*/ 458513 h 515562"/>
                <a:gd name="connsiteX3" fmla="*/ 352049 w 464006"/>
                <a:gd name="connsiteY3" fmla="*/ 435312 h 515562"/>
                <a:gd name="connsiteX4" fmla="*/ 319568 w 464006"/>
                <a:gd name="connsiteY4" fmla="*/ 440468 h 515562"/>
                <a:gd name="connsiteX5" fmla="*/ 304617 w 464006"/>
                <a:gd name="connsiteY5" fmla="*/ 433508 h 515562"/>
                <a:gd name="connsiteX6" fmla="*/ 278839 w 464006"/>
                <a:gd name="connsiteY6" fmla="*/ 445881 h 515562"/>
                <a:gd name="connsiteX7" fmla="*/ 249452 w 464006"/>
                <a:gd name="connsiteY7" fmla="*/ 431961 h 515562"/>
                <a:gd name="connsiteX8" fmla="*/ 219549 w 464006"/>
                <a:gd name="connsiteY8" fmla="*/ 442272 h 515562"/>
                <a:gd name="connsiteX9" fmla="*/ 218260 w 464006"/>
                <a:gd name="connsiteY9" fmla="*/ 401285 h 515562"/>
                <a:gd name="connsiteX10" fmla="*/ 157424 w 464006"/>
                <a:gd name="connsiteY10" fmla="*/ 385818 h 515562"/>
                <a:gd name="connsiteX11" fmla="*/ 132935 w 464006"/>
                <a:gd name="connsiteY11" fmla="*/ 349213 h 515562"/>
                <a:gd name="connsiteX12" fmla="*/ 140410 w 464006"/>
                <a:gd name="connsiteY12" fmla="*/ 341480 h 515562"/>
                <a:gd name="connsiteX13" fmla="*/ 139637 w 464006"/>
                <a:gd name="connsiteY13" fmla="*/ 299719 h 515562"/>
                <a:gd name="connsiteX14" fmla="*/ 104063 w 464006"/>
                <a:gd name="connsiteY14" fmla="*/ 260794 h 515562"/>
                <a:gd name="connsiteX15" fmla="*/ 99939 w 464006"/>
                <a:gd name="connsiteY15" fmla="*/ 235274 h 515562"/>
                <a:gd name="connsiteX16" fmla="*/ 92979 w 464006"/>
                <a:gd name="connsiteY16" fmla="*/ 193771 h 515562"/>
                <a:gd name="connsiteX17" fmla="*/ 45547 w 464006"/>
                <a:gd name="connsiteY17" fmla="*/ 174437 h 515562"/>
                <a:gd name="connsiteX18" fmla="*/ 49156 w 464006"/>
                <a:gd name="connsiteY18" fmla="*/ 158713 h 515562"/>
                <a:gd name="connsiteX19" fmla="*/ 13066 w 464006"/>
                <a:gd name="connsiteY19" fmla="*/ 115663 h 515562"/>
                <a:gd name="connsiteX20" fmla="*/ 34720 w 464006"/>
                <a:gd name="connsiteY20" fmla="*/ 62045 h 515562"/>
                <a:gd name="connsiteX21" fmla="*/ 60498 w 464006"/>
                <a:gd name="connsiteY21" fmla="*/ 55085 h 515562"/>
                <a:gd name="connsiteX22" fmla="*/ 57405 w 464006"/>
                <a:gd name="connsiteY22" fmla="*/ 32400 h 515562"/>
                <a:gd name="connsiteX23" fmla="*/ 75192 w 464006"/>
                <a:gd name="connsiteY23" fmla="*/ 13066 h 515562"/>
                <a:gd name="connsiteX24" fmla="*/ 88338 w 464006"/>
                <a:gd name="connsiteY24" fmla="*/ 27760 h 515562"/>
                <a:gd name="connsiteX25" fmla="*/ 101227 w 464006"/>
                <a:gd name="connsiteY25" fmla="*/ 20026 h 515562"/>
                <a:gd name="connsiteX26" fmla="*/ 116952 w 464006"/>
                <a:gd name="connsiteY26" fmla="*/ 34204 h 515562"/>
                <a:gd name="connsiteX27" fmla="*/ 118757 w 464006"/>
                <a:gd name="connsiteY27" fmla="*/ 74418 h 515562"/>
                <a:gd name="connsiteX28" fmla="*/ 133193 w 464006"/>
                <a:gd name="connsiteY28" fmla="*/ 89370 h 515562"/>
                <a:gd name="connsiteX29" fmla="*/ 149175 w 464006"/>
                <a:gd name="connsiteY29" fmla="*/ 91432 h 515562"/>
                <a:gd name="connsiteX30" fmla="*/ 165931 w 464006"/>
                <a:gd name="connsiteY30" fmla="*/ 78285 h 515562"/>
                <a:gd name="connsiteX31" fmla="*/ 183460 w 464006"/>
                <a:gd name="connsiteY31" fmla="*/ 98650 h 515562"/>
                <a:gd name="connsiteX32" fmla="*/ 213878 w 464006"/>
                <a:gd name="connsiteY32" fmla="*/ 109734 h 515562"/>
                <a:gd name="connsiteX33" fmla="*/ 230634 w 464006"/>
                <a:gd name="connsiteY33" fmla="*/ 123139 h 515562"/>
                <a:gd name="connsiteX34" fmla="*/ 247905 w 464006"/>
                <a:gd name="connsiteY34" fmla="*/ 172891 h 515562"/>
                <a:gd name="connsiteX35" fmla="*/ 250999 w 464006"/>
                <a:gd name="connsiteY35" fmla="*/ 221869 h 515562"/>
                <a:gd name="connsiteX36" fmla="*/ 280386 w 464006"/>
                <a:gd name="connsiteY36" fmla="*/ 225220 h 515562"/>
                <a:gd name="connsiteX37" fmla="*/ 298172 w 464006"/>
                <a:gd name="connsiteY37" fmla="*/ 269559 h 515562"/>
                <a:gd name="connsiteX38" fmla="*/ 334520 w 464006"/>
                <a:gd name="connsiteY38" fmla="*/ 294821 h 515562"/>
                <a:gd name="connsiteX39" fmla="*/ 413659 w 464006"/>
                <a:gd name="connsiteY39" fmla="*/ 435312 h 515562"/>
                <a:gd name="connsiteX40" fmla="*/ 460059 w 464006"/>
                <a:gd name="connsiteY40" fmla="*/ 462895 h 515562"/>
                <a:gd name="connsiteX41" fmla="*/ 417010 w 464006"/>
                <a:gd name="connsiteY41" fmla="*/ 477331 h 515562"/>
                <a:gd name="connsiteX42" fmla="*/ 391747 w 464006"/>
                <a:gd name="connsiteY42" fmla="*/ 505171 h 5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64006" h="515562">
                  <a:moveTo>
                    <a:pt x="391747" y="505171"/>
                  </a:moveTo>
                  <a:lnTo>
                    <a:pt x="376796" y="474495"/>
                  </a:lnTo>
                  <a:lnTo>
                    <a:pt x="357205" y="458513"/>
                  </a:lnTo>
                  <a:lnTo>
                    <a:pt x="352049" y="435312"/>
                  </a:lnTo>
                  <a:lnTo>
                    <a:pt x="319568" y="440468"/>
                  </a:lnTo>
                  <a:lnTo>
                    <a:pt x="304617" y="433508"/>
                  </a:lnTo>
                  <a:lnTo>
                    <a:pt x="278839" y="445881"/>
                  </a:lnTo>
                  <a:lnTo>
                    <a:pt x="249452" y="431961"/>
                  </a:lnTo>
                  <a:lnTo>
                    <a:pt x="219549" y="442272"/>
                  </a:lnTo>
                  <a:lnTo>
                    <a:pt x="218260" y="401285"/>
                  </a:lnTo>
                  <a:lnTo>
                    <a:pt x="157424" y="385818"/>
                  </a:lnTo>
                  <a:lnTo>
                    <a:pt x="132935" y="349213"/>
                  </a:lnTo>
                  <a:lnTo>
                    <a:pt x="140410" y="341480"/>
                  </a:lnTo>
                  <a:lnTo>
                    <a:pt x="139637" y="299719"/>
                  </a:lnTo>
                  <a:lnTo>
                    <a:pt x="104063" y="260794"/>
                  </a:lnTo>
                  <a:lnTo>
                    <a:pt x="99939" y="235274"/>
                  </a:lnTo>
                  <a:lnTo>
                    <a:pt x="92979" y="193771"/>
                  </a:lnTo>
                  <a:lnTo>
                    <a:pt x="45547" y="174437"/>
                  </a:lnTo>
                  <a:lnTo>
                    <a:pt x="49156" y="158713"/>
                  </a:lnTo>
                  <a:lnTo>
                    <a:pt x="13066" y="115663"/>
                  </a:lnTo>
                  <a:lnTo>
                    <a:pt x="34720" y="62045"/>
                  </a:lnTo>
                  <a:lnTo>
                    <a:pt x="60498" y="55085"/>
                  </a:lnTo>
                  <a:lnTo>
                    <a:pt x="57405" y="32400"/>
                  </a:lnTo>
                  <a:lnTo>
                    <a:pt x="75192" y="13066"/>
                  </a:lnTo>
                  <a:lnTo>
                    <a:pt x="88338" y="27760"/>
                  </a:lnTo>
                  <a:lnTo>
                    <a:pt x="101227" y="20026"/>
                  </a:lnTo>
                  <a:lnTo>
                    <a:pt x="116952" y="34204"/>
                  </a:lnTo>
                  <a:lnTo>
                    <a:pt x="118757" y="74418"/>
                  </a:lnTo>
                  <a:lnTo>
                    <a:pt x="133193" y="89370"/>
                  </a:lnTo>
                  <a:lnTo>
                    <a:pt x="149175" y="91432"/>
                  </a:lnTo>
                  <a:lnTo>
                    <a:pt x="165931" y="78285"/>
                  </a:lnTo>
                  <a:lnTo>
                    <a:pt x="183460" y="98650"/>
                  </a:lnTo>
                  <a:lnTo>
                    <a:pt x="213878" y="109734"/>
                  </a:lnTo>
                  <a:lnTo>
                    <a:pt x="230634" y="123139"/>
                  </a:lnTo>
                  <a:lnTo>
                    <a:pt x="247905" y="172891"/>
                  </a:lnTo>
                  <a:lnTo>
                    <a:pt x="250999" y="221869"/>
                  </a:lnTo>
                  <a:lnTo>
                    <a:pt x="280386" y="225220"/>
                  </a:lnTo>
                  <a:lnTo>
                    <a:pt x="298172" y="269559"/>
                  </a:lnTo>
                  <a:lnTo>
                    <a:pt x="334520" y="294821"/>
                  </a:lnTo>
                  <a:lnTo>
                    <a:pt x="413659" y="435312"/>
                  </a:lnTo>
                  <a:lnTo>
                    <a:pt x="460059" y="462895"/>
                  </a:lnTo>
                  <a:lnTo>
                    <a:pt x="417010" y="477331"/>
                  </a:lnTo>
                  <a:lnTo>
                    <a:pt x="391747" y="5051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3091D88B-4DC9-644F-B56C-FF2DA72112C2}"/>
                </a:ext>
              </a:extLst>
            </p:cNvPr>
            <p:cNvSpPr/>
            <p:nvPr/>
          </p:nvSpPr>
          <p:spPr>
            <a:xfrm>
              <a:off x="6603251" y="3343547"/>
              <a:ext cx="412450" cy="386672"/>
            </a:xfrm>
            <a:custGeom>
              <a:avLst/>
              <a:gdLst>
                <a:gd name="connsiteX0" fmla="*/ 304875 w 412450"/>
                <a:gd name="connsiteY0" fmla="*/ 376538 h 386672"/>
                <a:gd name="connsiteX1" fmla="*/ 176500 w 412450"/>
                <a:gd name="connsiteY1" fmla="*/ 236563 h 386672"/>
                <a:gd name="connsiteX2" fmla="*/ 133708 w 412450"/>
                <a:gd name="connsiteY2" fmla="*/ 233469 h 386672"/>
                <a:gd name="connsiteX3" fmla="*/ 97361 w 412450"/>
                <a:gd name="connsiteY3" fmla="*/ 208207 h 386672"/>
                <a:gd name="connsiteX4" fmla="*/ 79574 w 412450"/>
                <a:gd name="connsiteY4" fmla="*/ 163868 h 386672"/>
                <a:gd name="connsiteX5" fmla="*/ 50187 w 412450"/>
                <a:gd name="connsiteY5" fmla="*/ 160517 h 386672"/>
                <a:gd name="connsiteX6" fmla="*/ 47093 w 412450"/>
                <a:gd name="connsiteY6" fmla="*/ 111539 h 386672"/>
                <a:gd name="connsiteX7" fmla="*/ 29822 w 412450"/>
                <a:gd name="connsiteY7" fmla="*/ 61787 h 386672"/>
                <a:gd name="connsiteX8" fmla="*/ 13066 w 412450"/>
                <a:gd name="connsiteY8" fmla="*/ 48382 h 386672"/>
                <a:gd name="connsiteX9" fmla="*/ 33173 w 412450"/>
                <a:gd name="connsiteY9" fmla="*/ 27502 h 386672"/>
                <a:gd name="connsiteX10" fmla="*/ 78285 w 412450"/>
                <a:gd name="connsiteY10" fmla="*/ 13066 h 386672"/>
                <a:gd name="connsiteX11" fmla="*/ 132677 w 412450"/>
                <a:gd name="connsiteY11" fmla="*/ 70294 h 386672"/>
                <a:gd name="connsiteX12" fmla="*/ 149175 w 412450"/>
                <a:gd name="connsiteY12" fmla="*/ 75707 h 386672"/>
                <a:gd name="connsiteX13" fmla="*/ 185006 w 412450"/>
                <a:gd name="connsiteY13" fmla="*/ 107672 h 386672"/>
                <a:gd name="connsiteX14" fmla="*/ 184233 w 412450"/>
                <a:gd name="connsiteY14" fmla="*/ 139379 h 386672"/>
                <a:gd name="connsiteX15" fmla="*/ 224189 w 412450"/>
                <a:gd name="connsiteY15" fmla="*/ 143761 h 386672"/>
                <a:gd name="connsiteX16" fmla="*/ 240172 w 412450"/>
                <a:gd name="connsiteY16" fmla="*/ 159744 h 386672"/>
                <a:gd name="connsiteX17" fmla="*/ 279355 w 412450"/>
                <a:gd name="connsiteY17" fmla="*/ 159486 h 386672"/>
                <a:gd name="connsiteX18" fmla="*/ 297914 w 412450"/>
                <a:gd name="connsiteY18" fmla="*/ 175984 h 386672"/>
                <a:gd name="connsiteX19" fmla="*/ 369578 w 412450"/>
                <a:gd name="connsiteY19" fmla="*/ 225736 h 386672"/>
                <a:gd name="connsiteX20" fmla="*/ 388912 w 412450"/>
                <a:gd name="connsiteY20" fmla="*/ 278581 h 386672"/>
                <a:gd name="connsiteX21" fmla="*/ 383240 w 412450"/>
                <a:gd name="connsiteY21" fmla="*/ 301266 h 386672"/>
                <a:gd name="connsiteX22" fmla="*/ 404636 w 412450"/>
                <a:gd name="connsiteY22" fmla="*/ 311577 h 386672"/>
                <a:gd name="connsiteX23" fmla="*/ 416236 w 412450"/>
                <a:gd name="connsiteY23" fmla="*/ 327302 h 386672"/>
                <a:gd name="connsiteX24" fmla="*/ 359009 w 412450"/>
                <a:gd name="connsiteY24" fmla="*/ 330911 h 386672"/>
                <a:gd name="connsiteX25" fmla="*/ 346893 w 412450"/>
                <a:gd name="connsiteY25" fmla="*/ 360298 h 386672"/>
                <a:gd name="connsiteX26" fmla="*/ 304875 w 412450"/>
                <a:gd name="connsiteY26" fmla="*/ 376538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12450" h="386672">
                  <a:moveTo>
                    <a:pt x="304875" y="376538"/>
                  </a:moveTo>
                  <a:lnTo>
                    <a:pt x="176500" y="236563"/>
                  </a:lnTo>
                  <a:lnTo>
                    <a:pt x="133708" y="233469"/>
                  </a:lnTo>
                  <a:lnTo>
                    <a:pt x="97361" y="208207"/>
                  </a:lnTo>
                  <a:lnTo>
                    <a:pt x="79574" y="163868"/>
                  </a:lnTo>
                  <a:lnTo>
                    <a:pt x="50187" y="160517"/>
                  </a:lnTo>
                  <a:lnTo>
                    <a:pt x="47093" y="111539"/>
                  </a:lnTo>
                  <a:lnTo>
                    <a:pt x="29822" y="61787"/>
                  </a:lnTo>
                  <a:lnTo>
                    <a:pt x="13066" y="48382"/>
                  </a:lnTo>
                  <a:lnTo>
                    <a:pt x="33173" y="27502"/>
                  </a:lnTo>
                  <a:lnTo>
                    <a:pt x="78285" y="13066"/>
                  </a:lnTo>
                  <a:lnTo>
                    <a:pt x="132677" y="70294"/>
                  </a:lnTo>
                  <a:lnTo>
                    <a:pt x="149175" y="75707"/>
                  </a:lnTo>
                  <a:lnTo>
                    <a:pt x="185006" y="107672"/>
                  </a:lnTo>
                  <a:lnTo>
                    <a:pt x="184233" y="139379"/>
                  </a:lnTo>
                  <a:lnTo>
                    <a:pt x="224189" y="143761"/>
                  </a:lnTo>
                  <a:lnTo>
                    <a:pt x="240172" y="159744"/>
                  </a:lnTo>
                  <a:lnTo>
                    <a:pt x="279355" y="159486"/>
                  </a:lnTo>
                  <a:lnTo>
                    <a:pt x="297914" y="175984"/>
                  </a:lnTo>
                  <a:lnTo>
                    <a:pt x="369578" y="225736"/>
                  </a:lnTo>
                  <a:lnTo>
                    <a:pt x="388912" y="278581"/>
                  </a:lnTo>
                  <a:lnTo>
                    <a:pt x="383240" y="301266"/>
                  </a:lnTo>
                  <a:lnTo>
                    <a:pt x="404636" y="311577"/>
                  </a:lnTo>
                  <a:lnTo>
                    <a:pt x="416236" y="327302"/>
                  </a:lnTo>
                  <a:lnTo>
                    <a:pt x="359009" y="330911"/>
                  </a:lnTo>
                  <a:lnTo>
                    <a:pt x="346893" y="360298"/>
                  </a:lnTo>
                  <a:lnTo>
                    <a:pt x="304875" y="37653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9EBA2ED4-D85B-3B48-87E4-BEE073759FD2}"/>
                </a:ext>
              </a:extLst>
            </p:cNvPr>
            <p:cNvSpPr/>
            <p:nvPr/>
          </p:nvSpPr>
          <p:spPr>
            <a:xfrm>
              <a:off x="7528428" y="3437121"/>
              <a:ext cx="644454" cy="670232"/>
            </a:xfrm>
            <a:custGeom>
              <a:avLst/>
              <a:gdLst>
                <a:gd name="connsiteX0" fmla="*/ 305390 w 644453"/>
                <a:gd name="connsiteY0" fmla="*/ 544096 h 670231"/>
                <a:gd name="connsiteX1" fmla="*/ 294048 w 644453"/>
                <a:gd name="connsiteY1" fmla="*/ 558789 h 670231"/>
                <a:gd name="connsiteX2" fmla="*/ 285283 w 644453"/>
                <a:gd name="connsiteY2" fmla="*/ 586114 h 670231"/>
                <a:gd name="connsiteX3" fmla="*/ 268528 w 644453"/>
                <a:gd name="connsiteY3" fmla="*/ 621172 h 670231"/>
                <a:gd name="connsiteX4" fmla="*/ 257443 w 644453"/>
                <a:gd name="connsiteY4" fmla="*/ 642568 h 670231"/>
                <a:gd name="connsiteX5" fmla="*/ 260795 w 644453"/>
                <a:gd name="connsiteY5" fmla="*/ 652880 h 670231"/>
                <a:gd name="connsiteX6" fmla="*/ 270848 w 644453"/>
                <a:gd name="connsiteY6" fmla="*/ 645919 h 670231"/>
                <a:gd name="connsiteX7" fmla="*/ 286573 w 644453"/>
                <a:gd name="connsiteY7" fmla="*/ 613181 h 670231"/>
                <a:gd name="connsiteX8" fmla="*/ 323435 w 644453"/>
                <a:gd name="connsiteY8" fmla="*/ 554149 h 670231"/>
                <a:gd name="connsiteX9" fmla="*/ 325755 w 644453"/>
                <a:gd name="connsiteY9" fmla="*/ 539456 h 670231"/>
                <a:gd name="connsiteX10" fmla="*/ 313381 w 644453"/>
                <a:gd name="connsiteY10" fmla="*/ 536105 h 670231"/>
                <a:gd name="connsiteX11" fmla="*/ 653653 w 644453"/>
                <a:gd name="connsiteY11" fmla="*/ 13066 h 670231"/>
                <a:gd name="connsiteX12" fmla="*/ 627875 w 644453"/>
                <a:gd name="connsiteY12" fmla="*/ 13066 h 670231"/>
                <a:gd name="connsiteX13" fmla="*/ 558274 w 644453"/>
                <a:gd name="connsiteY13" fmla="*/ 139637 h 670231"/>
                <a:gd name="connsiteX14" fmla="*/ 544354 w 644453"/>
                <a:gd name="connsiteY14" fmla="*/ 149433 h 670231"/>
                <a:gd name="connsiteX15" fmla="*/ 538425 w 644453"/>
                <a:gd name="connsiteY15" fmla="*/ 150979 h 670231"/>
                <a:gd name="connsiteX16" fmla="*/ 536620 w 644453"/>
                <a:gd name="connsiteY16" fmla="*/ 155104 h 670231"/>
                <a:gd name="connsiteX17" fmla="*/ 528887 w 644453"/>
                <a:gd name="connsiteY17" fmla="*/ 160259 h 670231"/>
                <a:gd name="connsiteX18" fmla="*/ 534300 w 644453"/>
                <a:gd name="connsiteY18" fmla="*/ 160259 h 670231"/>
                <a:gd name="connsiteX19" fmla="*/ 532238 w 644453"/>
                <a:gd name="connsiteY19" fmla="*/ 164384 h 670231"/>
                <a:gd name="connsiteX20" fmla="*/ 542292 w 644453"/>
                <a:gd name="connsiteY20" fmla="*/ 167477 h 670231"/>
                <a:gd name="connsiteX21" fmla="*/ 546674 w 644453"/>
                <a:gd name="connsiteY21" fmla="*/ 169797 h 670231"/>
                <a:gd name="connsiteX22" fmla="*/ 523216 w 644453"/>
                <a:gd name="connsiteY22" fmla="*/ 188873 h 670231"/>
                <a:gd name="connsiteX23" fmla="*/ 519349 w 644453"/>
                <a:gd name="connsiteY23" fmla="*/ 186811 h 670231"/>
                <a:gd name="connsiteX24" fmla="*/ 508780 w 644453"/>
                <a:gd name="connsiteY24" fmla="*/ 191709 h 670231"/>
                <a:gd name="connsiteX25" fmla="*/ 515483 w 644453"/>
                <a:gd name="connsiteY25" fmla="*/ 202793 h 670231"/>
                <a:gd name="connsiteX26" fmla="*/ 528629 w 644453"/>
                <a:gd name="connsiteY26" fmla="*/ 213104 h 670231"/>
                <a:gd name="connsiteX27" fmla="*/ 540745 w 644453"/>
                <a:gd name="connsiteY27" fmla="*/ 204856 h 670231"/>
                <a:gd name="connsiteX28" fmla="*/ 552603 w 644453"/>
                <a:gd name="connsiteY28" fmla="*/ 199184 h 670231"/>
                <a:gd name="connsiteX29" fmla="*/ 561883 w 644453"/>
                <a:gd name="connsiteY29" fmla="*/ 189904 h 670231"/>
                <a:gd name="connsiteX30" fmla="*/ 576834 w 644453"/>
                <a:gd name="connsiteY30" fmla="*/ 170571 h 670231"/>
                <a:gd name="connsiteX31" fmla="*/ 588177 w 644453"/>
                <a:gd name="connsiteY31" fmla="*/ 139379 h 670231"/>
                <a:gd name="connsiteX32" fmla="*/ 652622 w 644453"/>
                <a:gd name="connsiteY32" fmla="*/ 16675 h 670231"/>
                <a:gd name="connsiteX33" fmla="*/ 650302 w 644453"/>
                <a:gd name="connsiteY33" fmla="*/ 16675 h 670231"/>
                <a:gd name="connsiteX34" fmla="*/ 547189 w 644453"/>
                <a:gd name="connsiteY34" fmla="*/ 193513 h 670231"/>
                <a:gd name="connsiteX35" fmla="*/ 537394 w 644453"/>
                <a:gd name="connsiteY35" fmla="*/ 198927 h 670231"/>
                <a:gd name="connsiteX36" fmla="*/ 523474 w 644453"/>
                <a:gd name="connsiteY36" fmla="*/ 191193 h 670231"/>
                <a:gd name="connsiteX37" fmla="*/ 552861 w 644453"/>
                <a:gd name="connsiteY37" fmla="*/ 180624 h 670231"/>
                <a:gd name="connsiteX38" fmla="*/ 534300 w 644453"/>
                <a:gd name="connsiteY38" fmla="*/ 27502 h 670231"/>
                <a:gd name="connsiteX39" fmla="*/ 302297 w 644453"/>
                <a:gd name="connsiteY39" fmla="*/ 51218 h 670231"/>
                <a:gd name="connsiteX40" fmla="*/ 281675 w 644453"/>
                <a:gd name="connsiteY40" fmla="*/ 81894 h 670231"/>
                <a:gd name="connsiteX41" fmla="*/ 272394 w 644453"/>
                <a:gd name="connsiteY41" fmla="*/ 115406 h 670231"/>
                <a:gd name="connsiteX42" fmla="*/ 203051 w 644453"/>
                <a:gd name="connsiteY42" fmla="*/ 127779 h 670231"/>
                <a:gd name="connsiteX43" fmla="*/ 246359 w 644453"/>
                <a:gd name="connsiteY43" fmla="*/ 210785 h 670231"/>
                <a:gd name="connsiteX44" fmla="*/ 237852 w 644453"/>
                <a:gd name="connsiteY44" fmla="*/ 249710 h 670231"/>
                <a:gd name="connsiteX45" fmla="*/ 158455 w 644453"/>
                <a:gd name="connsiteY45" fmla="*/ 289923 h 670231"/>
                <a:gd name="connsiteX46" fmla="*/ 142730 w 644453"/>
                <a:gd name="connsiteY46" fmla="*/ 380405 h 670231"/>
                <a:gd name="connsiteX47" fmla="*/ 45289 w 644453"/>
                <a:gd name="connsiteY47" fmla="*/ 520122 h 670231"/>
                <a:gd name="connsiteX48" fmla="*/ 62303 w 644453"/>
                <a:gd name="connsiteY48" fmla="*/ 533785 h 670231"/>
                <a:gd name="connsiteX49" fmla="*/ 23635 w 644453"/>
                <a:gd name="connsiteY49" fmla="*/ 527340 h 670231"/>
                <a:gd name="connsiteX50" fmla="*/ 13066 w 644453"/>
                <a:gd name="connsiteY50" fmla="*/ 555438 h 670231"/>
                <a:gd name="connsiteX51" fmla="*/ 80605 w 644453"/>
                <a:gd name="connsiteY51" fmla="*/ 566265 h 670231"/>
                <a:gd name="connsiteX52" fmla="*/ 113601 w 644453"/>
                <a:gd name="connsiteY52" fmla="*/ 568070 h 670231"/>
                <a:gd name="connsiteX53" fmla="*/ 148660 w 644453"/>
                <a:gd name="connsiteY53" fmla="*/ 593848 h 670231"/>
                <a:gd name="connsiteX54" fmla="*/ 137575 w 644453"/>
                <a:gd name="connsiteY54" fmla="*/ 615244 h 670231"/>
                <a:gd name="connsiteX55" fmla="*/ 145308 w 644453"/>
                <a:gd name="connsiteY55" fmla="*/ 631226 h 670231"/>
                <a:gd name="connsiteX56" fmla="*/ 130615 w 644453"/>
                <a:gd name="connsiteY56" fmla="*/ 662417 h 670231"/>
                <a:gd name="connsiteX57" fmla="*/ 229345 w 644453"/>
                <a:gd name="connsiteY57" fmla="*/ 634319 h 670231"/>
                <a:gd name="connsiteX58" fmla="*/ 182429 w 644453"/>
                <a:gd name="connsiteY58" fmla="*/ 614470 h 670231"/>
                <a:gd name="connsiteX59" fmla="*/ 208207 w 644453"/>
                <a:gd name="connsiteY59" fmla="*/ 559305 h 670231"/>
                <a:gd name="connsiteX60" fmla="*/ 279097 w 644453"/>
                <a:gd name="connsiteY60" fmla="*/ 557500 h 670231"/>
                <a:gd name="connsiteX61" fmla="*/ 233727 w 644453"/>
                <a:gd name="connsiteY61" fmla="*/ 523216 h 670231"/>
                <a:gd name="connsiteX62" fmla="*/ 334262 w 644453"/>
                <a:gd name="connsiteY62" fmla="*/ 421650 h 670231"/>
                <a:gd name="connsiteX63" fmla="*/ 308484 w 644453"/>
                <a:gd name="connsiteY63" fmla="*/ 398449 h 670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44453" h="670231">
                  <a:moveTo>
                    <a:pt x="305390" y="544096"/>
                  </a:moveTo>
                  <a:lnTo>
                    <a:pt x="294048" y="558789"/>
                  </a:lnTo>
                  <a:lnTo>
                    <a:pt x="285283" y="586114"/>
                  </a:lnTo>
                  <a:lnTo>
                    <a:pt x="268528" y="621172"/>
                  </a:lnTo>
                  <a:lnTo>
                    <a:pt x="257443" y="642568"/>
                  </a:lnTo>
                  <a:lnTo>
                    <a:pt x="260795" y="652880"/>
                  </a:lnTo>
                  <a:lnTo>
                    <a:pt x="270848" y="645919"/>
                  </a:lnTo>
                  <a:lnTo>
                    <a:pt x="286573" y="613181"/>
                  </a:lnTo>
                  <a:lnTo>
                    <a:pt x="323435" y="554149"/>
                  </a:lnTo>
                  <a:lnTo>
                    <a:pt x="325755" y="539456"/>
                  </a:lnTo>
                  <a:lnTo>
                    <a:pt x="313381" y="536105"/>
                  </a:lnTo>
                  <a:close/>
                  <a:moveTo>
                    <a:pt x="653653" y="13066"/>
                  </a:moveTo>
                  <a:lnTo>
                    <a:pt x="627875" y="13066"/>
                  </a:lnTo>
                  <a:lnTo>
                    <a:pt x="558274" y="139637"/>
                  </a:lnTo>
                  <a:lnTo>
                    <a:pt x="544354" y="149433"/>
                  </a:lnTo>
                  <a:lnTo>
                    <a:pt x="538425" y="150979"/>
                  </a:lnTo>
                  <a:lnTo>
                    <a:pt x="536620" y="155104"/>
                  </a:lnTo>
                  <a:lnTo>
                    <a:pt x="528887" y="160259"/>
                  </a:lnTo>
                  <a:lnTo>
                    <a:pt x="534300" y="160259"/>
                  </a:lnTo>
                  <a:lnTo>
                    <a:pt x="532238" y="164384"/>
                  </a:lnTo>
                  <a:lnTo>
                    <a:pt x="542292" y="167477"/>
                  </a:lnTo>
                  <a:lnTo>
                    <a:pt x="546674" y="169797"/>
                  </a:lnTo>
                  <a:lnTo>
                    <a:pt x="523216" y="188873"/>
                  </a:lnTo>
                  <a:lnTo>
                    <a:pt x="519349" y="186811"/>
                  </a:lnTo>
                  <a:lnTo>
                    <a:pt x="508780" y="191709"/>
                  </a:lnTo>
                  <a:lnTo>
                    <a:pt x="515483" y="202793"/>
                  </a:lnTo>
                  <a:lnTo>
                    <a:pt x="528629" y="213104"/>
                  </a:lnTo>
                  <a:lnTo>
                    <a:pt x="540745" y="204856"/>
                  </a:lnTo>
                  <a:lnTo>
                    <a:pt x="552603" y="199184"/>
                  </a:lnTo>
                  <a:lnTo>
                    <a:pt x="561883" y="189904"/>
                  </a:lnTo>
                  <a:lnTo>
                    <a:pt x="576834" y="170571"/>
                  </a:lnTo>
                  <a:lnTo>
                    <a:pt x="588177" y="139379"/>
                  </a:lnTo>
                  <a:lnTo>
                    <a:pt x="652622" y="16675"/>
                  </a:lnTo>
                  <a:lnTo>
                    <a:pt x="650302" y="16675"/>
                  </a:lnTo>
                  <a:close/>
                  <a:moveTo>
                    <a:pt x="547189" y="193513"/>
                  </a:moveTo>
                  <a:lnTo>
                    <a:pt x="537394" y="198927"/>
                  </a:lnTo>
                  <a:lnTo>
                    <a:pt x="523474" y="191193"/>
                  </a:lnTo>
                  <a:lnTo>
                    <a:pt x="552861" y="180624"/>
                  </a:lnTo>
                  <a:close/>
                  <a:moveTo>
                    <a:pt x="534300" y="27502"/>
                  </a:moveTo>
                  <a:lnTo>
                    <a:pt x="302297" y="51218"/>
                  </a:lnTo>
                  <a:lnTo>
                    <a:pt x="281675" y="81894"/>
                  </a:lnTo>
                  <a:lnTo>
                    <a:pt x="272394" y="115406"/>
                  </a:lnTo>
                  <a:lnTo>
                    <a:pt x="203051" y="127779"/>
                  </a:lnTo>
                  <a:lnTo>
                    <a:pt x="246359" y="210785"/>
                  </a:lnTo>
                  <a:lnTo>
                    <a:pt x="237852" y="249710"/>
                  </a:lnTo>
                  <a:lnTo>
                    <a:pt x="158455" y="289923"/>
                  </a:lnTo>
                  <a:lnTo>
                    <a:pt x="142730" y="380405"/>
                  </a:lnTo>
                  <a:lnTo>
                    <a:pt x="45289" y="520122"/>
                  </a:lnTo>
                  <a:lnTo>
                    <a:pt x="62303" y="533785"/>
                  </a:lnTo>
                  <a:lnTo>
                    <a:pt x="23635" y="527340"/>
                  </a:lnTo>
                  <a:lnTo>
                    <a:pt x="13066" y="555438"/>
                  </a:lnTo>
                  <a:lnTo>
                    <a:pt x="80605" y="566265"/>
                  </a:lnTo>
                  <a:lnTo>
                    <a:pt x="113601" y="568070"/>
                  </a:lnTo>
                  <a:lnTo>
                    <a:pt x="148660" y="593848"/>
                  </a:lnTo>
                  <a:lnTo>
                    <a:pt x="137575" y="615244"/>
                  </a:lnTo>
                  <a:lnTo>
                    <a:pt x="145308" y="631226"/>
                  </a:lnTo>
                  <a:lnTo>
                    <a:pt x="130615" y="662417"/>
                  </a:lnTo>
                  <a:lnTo>
                    <a:pt x="229345" y="634319"/>
                  </a:lnTo>
                  <a:lnTo>
                    <a:pt x="182429" y="614470"/>
                  </a:lnTo>
                  <a:lnTo>
                    <a:pt x="208207" y="559305"/>
                  </a:lnTo>
                  <a:lnTo>
                    <a:pt x="279097" y="557500"/>
                  </a:lnTo>
                  <a:lnTo>
                    <a:pt x="233727" y="523216"/>
                  </a:lnTo>
                  <a:lnTo>
                    <a:pt x="334262" y="421650"/>
                  </a:lnTo>
                  <a:lnTo>
                    <a:pt x="308484" y="3984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F19C9470-B970-7445-86E2-49D761BFAC18}"/>
                </a:ext>
              </a:extLst>
            </p:cNvPr>
            <p:cNvSpPr/>
            <p:nvPr/>
          </p:nvSpPr>
          <p:spPr>
            <a:xfrm>
              <a:off x="6888099" y="3440730"/>
              <a:ext cx="360894" cy="386672"/>
            </a:xfrm>
            <a:custGeom>
              <a:avLst/>
              <a:gdLst>
                <a:gd name="connsiteX0" fmla="*/ 272137 w 360893"/>
                <a:gd name="connsiteY0" fmla="*/ 390716 h 386672"/>
                <a:gd name="connsiteX1" fmla="*/ 254607 w 360893"/>
                <a:gd name="connsiteY1" fmla="*/ 379374 h 386672"/>
                <a:gd name="connsiteX2" fmla="*/ 263630 w 360893"/>
                <a:gd name="connsiteY2" fmla="*/ 338902 h 386672"/>
                <a:gd name="connsiteX3" fmla="*/ 259248 w 360893"/>
                <a:gd name="connsiteY3" fmla="*/ 311062 h 386672"/>
                <a:gd name="connsiteX4" fmla="*/ 225221 w 360893"/>
                <a:gd name="connsiteY4" fmla="*/ 292244 h 386672"/>
                <a:gd name="connsiteX5" fmla="*/ 206402 w 360893"/>
                <a:gd name="connsiteY5" fmla="*/ 249967 h 386672"/>
                <a:gd name="connsiteX6" fmla="*/ 197380 w 360893"/>
                <a:gd name="connsiteY6" fmla="*/ 245585 h 386672"/>
                <a:gd name="connsiteX7" fmla="*/ 178046 w 360893"/>
                <a:gd name="connsiteY7" fmla="*/ 253834 h 386672"/>
                <a:gd name="connsiteX8" fmla="*/ 154331 w 360893"/>
                <a:gd name="connsiteY8" fmla="*/ 232954 h 386672"/>
                <a:gd name="connsiteX9" fmla="*/ 131388 w 360893"/>
                <a:gd name="connsiteY9" fmla="*/ 230118 h 386672"/>
                <a:gd name="connsiteX10" fmla="*/ 119788 w 360893"/>
                <a:gd name="connsiteY10" fmla="*/ 214394 h 386672"/>
                <a:gd name="connsiteX11" fmla="*/ 98392 w 360893"/>
                <a:gd name="connsiteY11" fmla="*/ 204082 h 386672"/>
                <a:gd name="connsiteX12" fmla="*/ 104063 w 360893"/>
                <a:gd name="connsiteY12" fmla="*/ 181398 h 386672"/>
                <a:gd name="connsiteX13" fmla="*/ 84730 w 360893"/>
                <a:gd name="connsiteY13" fmla="*/ 128552 h 386672"/>
                <a:gd name="connsiteX14" fmla="*/ 13066 w 360893"/>
                <a:gd name="connsiteY14" fmla="*/ 78801 h 386672"/>
                <a:gd name="connsiteX15" fmla="*/ 31111 w 360893"/>
                <a:gd name="connsiteY15" fmla="*/ 43227 h 386672"/>
                <a:gd name="connsiteX16" fmla="*/ 53538 w 360893"/>
                <a:gd name="connsiteY16" fmla="*/ 39360 h 386672"/>
                <a:gd name="connsiteX17" fmla="*/ 66170 w 360893"/>
                <a:gd name="connsiteY17" fmla="*/ 14613 h 386672"/>
                <a:gd name="connsiteX18" fmla="*/ 87823 w 360893"/>
                <a:gd name="connsiteY18" fmla="*/ 13066 h 386672"/>
                <a:gd name="connsiteX19" fmla="*/ 73387 w 360893"/>
                <a:gd name="connsiteY19" fmla="*/ 38844 h 386672"/>
                <a:gd name="connsiteX20" fmla="*/ 118499 w 360893"/>
                <a:gd name="connsiteY20" fmla="*/ 27760 h 386672"/>
                <a:gd name="connsiteX21" fmla="*/ 262341 w 360893"/>
                <a:gd name="connsiteY21" fmla="*/ 92721 h 386672"/>
                <a:gd name="connsiteX22" fmla="*/ 361845 w 360893"/>
                <a:gd name="connsiteY22" fmla="*/ 170571 h 386672"/>
                <a:gd name="connsiteX23" fmla="*/ 368547 w 360893"/>
                <a:gd name="connsiteY23" fmla="*/ 216714 h 386672"/>
                <a:gd name="connsiteX24" fmla="*/ 301782 w 360893"/>
                <a:gd name="connsiteY24" fmla="*/ 276519 h 386672"/>
                <a:gd name="connsiteX25" fmla="*/ 315186 w 360893"/>
                <a:gd name="connsiteY25" fmla="*/ 368805 h 386672"/>
                <a:gd name="connsiteX26" fmla="*/ 272137 w 360893"/>
                <a:gd name="connsiteY26" fmla="*/ 390716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60893" h="386672">
                  <a:moveTo>
                    <a:pt x="272137" y="390716"/>
                  </a:moveTo>
                  <a:lnTo>
                    <a:pt x="254607" y="379374"/>
                  </a:lnTo>
                  <a:lnTo>
                    <a:pt x="263630" y="338902"/>
                  </a:lnTo>
                  <a:lnTo>
                    <a:pt x="259248" y="311062"/>
                  </a:lnTo>
                  <a:lnTo>
                    <a:pt x="225221" y="292244"/>
                  </a:lnTo>
                  <a:lnTo>
                    <a:pt x="206402" y="249967"/>
                  </a:lnTo>
                  <a:lnTo>
                    <a:pt x="197380" y="245585"/>
                  </a:lnTo>
                  <a:lnTo>
                    <a:pt x="178046" y="253834"/>
                  </a:lnTo>
                  <a:lnTo>
                    <a:pt x="154331" y="232954"/>
                  </a:lnTo>
                  <a:lnTo>
                    <a:pt x="131388" y="230118"/>
                  </a:lnTo>
                  <a:lnTo>
                    <a:pt x="119788" y="214394"/>
                  </a:lnTo>
                  <a:lnTo>
                    <a:pt x="98392" y="204082"/>
                  </a:lnTo>
                  <a:lnTo>
                    <a:pt x="104063" y="181398"/>
                  </a:lnTo>
                  <a:lnTo>
                    <a:pt x="84730" y="128552"/>
                  </a:lnTo>
                  <a:lnTo>
                    <a:pt x="13066" y="78801"/>
                  </a:lnTo>
                  <a:lnTo>
                    <a:pt x="31111" y="43227"/>
                  </a:lnTo>
                  <a:lnTo>
                    <a:pt x="53538" y="39360"/>
                  </a:lnTo>
                  <a:lnTo>
                    <a:pt x="66170" y="14613"/>
                  </a:lnTo>
                  <a:lnTo>
                    <a:pt x="87823" y="13066"/>
                  </a:lnTo>
                  <a:lnTo>
                    <a:pt x="73387" y="38844"/>
                  </a:lnTo>
                  <a:lnTo>
                    <a:pt x="118499" y="27760"/>
                  </a:lnTo>
                  <a:lnTo>
                    <a:pt x="262341" y="92721"/>
                  </a:lnTo>
                  <a:lnTo>
                    <a:pt x="361845" y="170571"/>
                  </a:lnTo>
                  <a:lnTo>
                    <a:pt x="368547" y="216714"/>
                  </a:lnTo>
                  <a:lnTo>
                    <a:pt x="301782" y="276519"/>
                  </a:lnTo>
                  <a:lnTo>
                    <a:pt x="315186" y="368805"/>
                  </a:lnTo>
                  <a:lnTo>
                    <a:pt x="272137" y="3907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BE672CB0-C9D1-4E4C-B778-CCFDCC2F8A68}"/>
                </a:ext>
              </a:extLst>
            </p:cNvPr>
            <p:cNvSpPr/>
            <p:nvPr/>
          </p:nvSpPr>
          <p:spPr>
            <a:xfrm>
              <a:off x="6384910" y="3503371"/>
              <a:ext cx="515563" cy="644453"/>
            </a:xfrm>
            <a:custGeom>
              <a:avLst/>
              <a:gdLst>
                <a:gd name="connsiteX0" fmla="*/ 426806 w 515562"/>
                <a:gd name="connsiteY0" fmla="*/ 602612 h 644453"/>
                <a:gd name="connsiteX1" fmla="*/ 373960 w 515562"/>
                <a:gd name="connsiteY1" fmla="*/ 541776 h 644453"/>
                <a:gd name="connsiteX2" fmla="*/ 376023 w 515562"/>
                <a:gd name="connsiteY2" fmla="*/ 510842 h 644453"/>
                <a:gd name="connsiteX3" fmla="*/ 386076 w 515562"/>
                <a:gd name="connsiteY3" fmla="*/ 490993 h 644453"/>
                <a:gd name="connsiteX4" fmla="*/ 373960 w 515562"/>
                <a:gd name="connsiteY4" fmla="*/ 480940 h 644453"/>
                <a:gd name="connsiteX5" fmla="*/ 370867 w 515562"/>
                <a:gd name="connsiteY5" fmla="*/ 462637 h 644453"/>
                <a:gd name="connsiteX6" fmla="*/ 349729 w 515562"/>
                <a:gd name="connsiteY6" fmla="*/ 452584 h 644453"/>
                <a:gd name="connsiteX7" fmla="*/ 355658 w 515562"/>
                <a:gd name="connsiteY7" fmla="*/ 438921 h 644453"/>
                <a:gd name="connsiteX8" fmla="*/ 341222 w 515562"/>
                <a:gd name="connsiteY8" fmla="*/ 442014 h 644453"/>
                <a:gd name="connsiteX9" fmla="*/ 332199 w 515562"/>
                <a:gd name="connsiteY9" fmla="*/ 429383 h 644453"/>
                <a:gd name="connsiteX10" fmla="*/ 303586 w 515562"/>
                <a:gd name="connsiteY10" fmla="*/ 422939 h 644453"/>
                <a:gd name="connsiteX11" fmla="*/ 315444 w 515562"/>
                <a:gd name="connsiteY11" fmla="*/ 404636 h 644453"/>
                <a:gd name="connsiteX12" fmla="*/ 292244 w 515562"/>
                <a:gd name="connsiteY12" fmla="*/ 381436 h 644453"/>
                <a:gd name="connsiteX13" fmla="*/ 264918 w 515562"/>
                <a:gd name="connsiteY13" fmla="*/ 379631 h 644453"/>
                <a:gd name="connsiteX14" fmla="*/ 267754 w 515562"/>
                <a:gd name="connsiteY14" fmla="*/ 357462 h 644453"/>
                <a:gd name="connsiteX15" fmla="*/ 248678 w 515562"/>
                <a:gd name="connsiteY15" fmla="*/ 341222 h 644453"/>
                <a:gd name="connsiteX16" fmla="*/ 214651 w 515562"/>
                <a:gd name="connsiteY16" fmla="*/ 340964 h 644453"/>
                <a:gd name="connsiteX17" fmla="*/ 203824 w 515562"/>
                <a:gd name="connsiteY17" fmla="*/ 325497 h 644453"/>
                <a:gd name="connsiteX18" fmla="*/ 180109 w 515562"/>
                <a:gd name="connsiteY18" fmla="*/ 318280 h 644453"/>
                <a:gd name="connsiteX19" fmla="*/ 168766 w 515562"/>
                <a:gd name="connsiteY19" fmla="*/ 301266 h 644453"/>
                <a:gd name="connsiteX20" fmla="*/ 152784 w 515562"/>
                <a:gd name="connsiteY20" fmla="*/ 299719 h 644453"/>
                <a:gd name="connsiteX21" fmla="*/ 125717 w 515562"/>
                <a:gd name="connsiteY21" fmla="*/ 269559 h 644453"/>
                <a:gd name="connsiteX22" fmla="*/ 103805 w 515562"/>
                <a:gd name="connsiteY22" fmla="*/ 271106 h 644453"/>
                <a:gd name="connsiteX23" fmla="*/ 112570 w 515562"/>
                <a:gd name="connsiteY23" fmla="*/ 243265 h 644453"/>
                <a:gd name="connsiteX24" fmla="*/ 86534 w 515562"/>
                <a:gd name="connsiteY24" fmla="*/ 228314 h 644453"/>
                <a:gd name="connsiteX25" fmla="*/ 96845 w 515562"/>
                <a:gd name="connsiteY25" fmla="*/ 201505 h 644453"/>
                <a:gd name="connsiteX26" fmla="*/ 80089 w 515562"/>
                <a:gd name="connsiteY26" fmla="*/ 206660 h 644453"/>
                <a:gd name="connsiteX27" fmla="*/ 76480 w 515562"/>
                <a:gd name="connsiteY27" fmla="*/ 189904 h 644453"/>
                <a:gd name="connsiteX28" fmla="*/ 64365 w 515562"/>
                <a:gd name="connsiteY28" fmla="*/ 180882 h 644453"/>
                <a:gd name="connsiteX29" fmla="*/ 71840 w 515562"/>
                <a:gd name="connsiteY29" fmla="*/ 168766 h 644453"/>
                <a:gd name="connsiteX30" fmla="*/ 58436 w 515562"/>
                <a:gd name="connsiteY30" fmla="*/ 156135 h 644453"/>
                <a:gd name="connsiteX31" fmla="*/ 64365 w 515562"/>
                <a:gd name="connsiteY31" fmla="*/ 134481 h 644453"/>
                <a:gd name="connsiteX32" fmla="*/ 37040 w 515562"/>
                <a:gd name="connsiteY32" fmla="*/ 131904 h 644453"/>
                <a:gd name="connsiteX33" fmla="*/ 52249 w 515562"/>
                <a:gd name="connsiteY33" fmla="*/ 117210 h 644453"/>
                <a:gd name="connsiteX34" fmla="*/ 40391 w 515562"/>
                <a:gd name="connsiteY34" fmla="*/ 115148 h 644453"/>
                <a:gd name="connsiteX35" fmla="*/ 34720 w 515562"/>
                <a:gd name="connsiteY35" fmla="*/ 101743 h 644453"/>
                <a:gd name="connsiteX36" fmla="*/ 13066 w 515562"/>
                <a:gd name="connsiteY36" fmla="*/ 100197 h 644453"/>
                <a:gd name="connsiteX37" fmla="*/ 21315 w 515562"/>
                <a:gd name="connsiteY37" fmla="*/ 89627 h 644453"/>
                <a:gd name="connsiteX38" fmla="*/ 16160 w 515562"/>
                <a:gd name="connsiteY38" fmla="*/ 54311 h 644453"/>
                <a:gd name="connsiteX39" fmla="*/ 30595 w 515562"/>
                <a:gd name="connsiteY39" fmla="*/ 22346 h 644453"/>
                <a:gd name="connsiteX40" fmla="*/ 45547 w 515562"/>
                <a:gd name="connsiteY40" fmla="*/ 14871 h 644453"/>
                <a:gd name="connsiteX41" fmla="*/ 86276 w 515562"/>
                <a:gd name="connsiteY41" fmla="*/ 13066 h 644453"/>
                <a:gd name="connsiteX42" fmla="*/ 96587 w 515562"/>
                <a:gd name="connsiteY42" fmla="*/ 19769 h 644453"/>
                <a:gd name="connsiteX43" fmla="*/ 117468 w 515562"/>
                <a:gd name="connsiteY43" fmla="*/ 14097 h 644453"/>
                <a:gd name="connsiteX44" fmla="*/ 121592 w 515562"/>
                <a:gd name="connsiteY44" fmla="*/ 39618 h 644453"/>
                <a:gd name="connsiteX45" fmla="*/ 157166 w 515562"/>
                <a:gd name="connsiteY45" fmla="*/ 78543 h 644453"/>
                <a:gd name="connsiteX46" fmla="*/ 157939 w 515562"/>
                <a:gd name="connsiteY46" fmla="*/ 120303 h 644453"/>
                <a:gd name="connsiteX47" fmla="*/ 150464 w 515562"/>
                <a:gd name="connsiteY47" fmla="*/ 128037 h 644453"/>
                <a:gd name="connsiteX48" fmla="*/ 174953 w 515562"/>
                <a:gd name="connsiteY48" fmla="*/ 164642 h 644453"/>
                <a:gd name="connsiteX49" fmla="*/ 235789 w 515562"/>
                <a:gd name="connsiteY49" fmla="*/ 180109 h 644453"/>
                <a:gd name="connsiteX50" fmla="*/ 237078 w 515562"/>
                <a:gd name="connsiteY50" fmla="*/ 221096 h 644453"/>
                <a:gd name="connsiteX51" fmla="*/ 266981 w 515562"/>
                <a:gd name="connsiteY51" fmla="*/ 210785 h 644453"/>
                <a:gd name="connsiteX52" fmla="*/ 296368 w 515562"/>
                <a:gd name="connsiteY52" fmla="*/ 224705 h 644453"/>
                <a:gd name="connsiteX53" fmla="*/ 322146 w 515562"/>
                <a:gd name="connsiteY53" fmla="*/ 212331 h 644453"/>
                <a:gd name="connsiteX54" fmla="*/ 337097 w 515562"/>
                <a:gd name="connsiteY54" fmla="*/ 219291 h 644453"/>
                <a:gd name="connsiteX55" fmla="*/ 369578 w 515562"/>
                <a:gd name="connsiteY55" fmla="*/ 214136 h 644453"/>
                <a:gd name="connsiteX56" fmla="*/ 374734 w 515562"/>
                <a:gd name="connsiteY56" fmla="*/ 237336 h 644453"/>
                <a:gd name="connsiteX57" fmla="*/ 394325 w 515562"/>
                <a:gd name="connsiteY57" fmla="*/ 253319 h 644453"/>
                <a:gd name="connsiteX58" fmla="*/ 409276 w 515562"/>
                <a:gd name="connsiteY58" fmla="*/ 283995 h 644453"/>
                <a:gd name="connsiteX59" fmla="*/ 437890 w 515562"/>
                <a:gd name="connsiteY59" fmla="*/ 367000 h 644453"/>
                <a:gd name="connsiteX60" fmla="*/ 456966 w 515562"/>
                <a:gd name="connsiteY60" fmla="*/ 377827 h 644453"/>
                <a:gd name="connsiteX61" fmla="*/ 460832 w 515562"/>
                <a:gd name="connsiteY61" fmla="*/ 406183 h 644453"/>
                <a:gd name="connsiteX62" fmla="*/ 504398 w 515562"/>
                <a:gd name="connsiteY62" fmla="*/ 443819 h 644453"/>
                <a:gd name="connsiteX63" fmla="*/ 491251 w 515562"/>
                <a:gd name="connsiteY63" fmla="*/ 466246 h 644453"/>
                <a:gd name="connsiteX64" fmla="*/ 483259 w 515562"/>
                <a:gd name="connsiteY64" fmla="*/ 521153 h 644453"/>
                <a:gd name="connsiteX65" fmla="*/ 506202 w 515562"/>
                <a:gd name="connsiteY65" fmla="*/ 578123 h 644453"/>
                <a:gd name="connsiteX66" fmla="*/ 500273 w 515562"/>
                <a:gd name="connsiteY66" fmla="*/ 595395 h 644453"/>
                <a:gd name="connsiteX67" fmla="*/ 456966 w 515562"/>
                <a:gd name="connsiteY67" fmla="*/ 623750 h 644453"/>
                <a:gd name="connsiteX68" fmla="*/ 445108 w 515562"/>
                <a:gd name="connsiteY68" fmla="*/ 642053 h 644453"/>
                <a:gd name="connsiteX69" fmla="*/ 426806 w 515562"/>
                <a:gd name="connsiteY69" fmla="*/ 602612 h 644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15562" h="644453">
                  <a:moveTo>
                    <a:pt x="426806" y="602612"/>
                  </a:moveTo>
                  <a:lnTo>
                    <a:pt x="373960" y="541776"/>
                  </a:lnTo>
                  <a:lnTo>
                    <a:pt x="376023" y="510842"/>
                  </a:lnTo>
                  <a:lnTo>
                    <a:pt x="386076" y="490993"/>
                  </a:lnTo>
                  <a:lnTo>
                    <a:pt x="373960" y="480940"/>
                  </a:lnTo>
                  <a:lnTo>
                    <a:pt x="370867" y="462637"/>
                  </a:lnTo>
                  <a:lnTo>
                    <a:pt x="349729" y="452584"/>
                  </a:lnTo>
                  <a:lnTo>
                    <a:pt x="355658" y="438921"/>
                  </a:lnTo>
                  <a:lnTo>
                    <a:pt x="341222" y="442014"/>
                  </a:lnTo>
                  <a:lnTo>
                    <a:pt x="332199" y="429383"/>
                  </a:lnTo>
                  <a:lnTo>
                    <a:pt x="303586" y="422939"/>
                  </a:lnTo>
                  <a:lnTo>
                    <a:pt x="315444" y="404636"/>
                  </a:lnTo>
                  <a:lnTo>
                    <a:pt x="292244" y="381436"/>
                  </a:lnTo>
                  <a:lnTo>
                    <a:pt x="264918" y="379631"/>
                  </a:lnTo>
                  <a:lnTo>
                    <a:pt x="267754" y="357462"/>
                  </a:lnTo>
                  <a:lnTo>
                    <a:pt x="248678" y="341222"/>
                  </a:lnTo>
                  <a:lnTo>
                    <a:pt x="214651" y="340964"/>
                  </a:lnTo>
                  <a:lnTo>
                    <a:pt x="203824" y="325497"/>
                  </a:lnTo>
                  <a:lnTo>
                    <a:pt x="180109" y="318280"/>
                  </a:lnTo>
                  <a:lnTo>
                    <a:pt x="168766" y="301266"/>
                  </a:lnTo>
                  <a:lnTo>
                    <a:pt x="152784" y="299719"/>
                  </a:lnTo>
                  <a:lnTo>
                    <a:pt x="125717" y="269559"/>
                  </a:lnTo>
                  <a:lnTo>
                    <a:pt x="103805" y="271106"/>
                  </a:lnTo>
                  <a:lnTo>
                    <a:pt x="112570" y="243265"/>
                  </a:lnTo>
                  <a:lnTo>
                    <a:pt x="86534" y="228314"/>
                  </a:lnTo>
                  <a:lnTo>
                    <a:pt x="96845" y="201505"/>
                  </a:lnTo>
                  <a:lnTo>
                    <a:pt x="80089" y="206660"/>
                  </a:lnTo>
                  <a:lnTo>
                    <a:pt x="76480" y="189904"/>
                  </a:lnTo>
                  <a:lnTo>
                    <a:pt x="64365" y="180882"/>
                  </a:lnTo>
                  <a:lnTo>
                    <a:pt x="71840" y="168766"/>
                  </a:lnTo>
                  <a:lnTo>
                    <a:pt x="58436" y="156135"/>
                  </a:lnTo>
                  <a:lnTo>
                    <a:pt x="64365" y="134481"/>
                  </a:lnTo>
                  <a:lnTo>
                    <a:pt x="37040" y="131904"/>
                  </a:lnTo>
                  <a:lnTo>
                    <a:pt x="52249" y="117210"/>
                  </a:lnTo>
                  <a:lnTo>
                    <a:pt x="40391" y="115148"/>
                  </a:lnTo>
                  <a:lnTo>
                    <a:pt x="34720" y="101743"/>
                  </a:lnTo>
                  <a:lnTo>
                    <a:pt x="13066" y="100197"/>
                  </a:lnTo>
                  <a:lnTo>
                    <a:pt x="21315" y="89627"/>
                  </a:lnTo>
                  <a:lnTo>
                    <a:pt x="16160" y="54311"/>
                  </a:lnTo>
                  <a:lnTo>
                    <a:pt x="30595" y="22346"/>
                  </a:lnTo>
                  <a:lnTo>
                    <a:pt x="45547" y="14871"/>
                  </a:lnTo>
                  <a:lnTo>
                    <a:pt x="86276" y="13066"/>
                  </a:lnTo>
                  <a:lnTo>
                    <a:pt x="96587" y="19769"/>
                  </a:lnTo>
                  <a:lnTo>
                    <a:pt x="117468" y="14097"/>
                  </a:lnTo>
                  <a:lnTo>
                    <a:pt x="121592" y="39618"/>
                  </a:lnTo>
                  <a:lnTo>
                    <a:pt x="157166" y="78543"/>
                  </a:lnTo>
                  <a:lnTo>
                    <a:pt x="157939" y="120303"/>
                  </a:lnTo>
                  <a:lnTo>
                    <a:pt x="150464" y="128037"/>
                  </a:lnTo>
                  <a:lnTo>
                    <a:pt x="174953" y="164642"/>
                  </a:lnTo>
                  <a:lnTo>
                    <a:pt x="235789" y="180109"/>
                  </a:lnTo>
                  <a:lnTo>
                    <a:pt x="237078" y="221096"/>
                  </a:lnTo>
                  <a:lnTo>
                    <a:pt x="266981" y="210785"/>
                  </a:lnTo>
                  <a:lnTo>
                    <a:pt x="296368" y="224705"/>
                  </a:lnTo>
                  <a:lnTo>
                    <a:pt x="322146" y="212331"/>
                  </a:lnTo>
                  <a:lnTo>
                    <a:pt x="337097" y="219291"/>
                  </a:lnTo>
                  <a:lnTo>
                    <a:pt x="369578" y="214136"/>
                  </a:lnTo>
                  <a:lnTo>
                    <a:pt x="374734" y="237336"/>
                  </a:lnTo>
                  <a:lnTo>
                    <a:pt x="394325" y="253319"/>
                  </a:lnTo>
                  <a:lnTo>
                    <a:pt x="409276" y="283995"/>
                  </a:lnTo>
                  <a:lnTo>
                    <a:pt x="437890" y="367000"/>
                  </a:lnTo>
                  <a:lnTo>
                    <a:pt x="456966" y="377827"/>
                  </a:lnTo>
                  <a:lnTo>
                    <a:pt x="460832" y="406183"/>
                  </a:lnTo>
                  <a:lnTo>
                    <a:pt x="504398" y="443819"/>
                  </a:lnTo>
                  <a:lnTo>
                    <a:pt x="491251" y="466246"/>
                  </a:lnTo>
                  <a:lnTo>
                    <a:pt x="483259" y="521153"/>
                  </a:lnTo>
                  <a:lnTo>
                    <a:pt x="506202" y="578123"/>
                  </a:lnTo>
                  <a:lnTo>
                    <a:pt x="500273" y="595395"/>
                  </a:lnTo>
                  <a:lnTo>
                    <a:pt x="456966" y="623750"/>
                  </a:lnTo>
                  <a:lnTo>
                    <a:pt x="445108" y="642053"/>
                  </a:lnTo>
                  <a:lnTo>
                    <a:pt x="426806" y="6026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7994EB7C-EE16-C540-B1F6-F3E35A82F658}"/>
                </a:ext>
              </a:extLst>
            </p:cNvPr>
            <p:cNvSpPr/>
            <p:nvPr/>
          </p:nvSpPr>
          <p:spPr>
            <a:xfrm>
              <a:off x="6239263" y="3572972"/>
              <a:ext cx="541341" cy="464006"/>
            </a:xfrm>
            <a:custGeom>
              <a:avLst/>
              <a:gdLst>
                <a:gd name="connsiteX0" fmla="*/ 519607 w 541340"/>
                <a:gd name="connsiteY0" fmla="*/ 472175 h 464006"/>
                <a:gd name="connsiteX1" fmla="*/ 495118 w 541340"/>
                <a:gd name="connsiteY1" fmla="*/ 432734 h 464006"/>
                <a:gd name="connsiteX2" fmla="*/ 461348 w 541340"/>
                <a:gd name="connsiteY2" fmla="*/ 461864 h 464006"/>
                <a:gd name="connsiteX3" fmla="*/ 445366 w 541340"/>
                <a:gd name="connsiteY3" fmla="*/ 457997 h 464006"/>
                <a:gd name="connsiteX4" fmla="*/ 464184 w 541340"/>
                <a:gd name="connsiteY4" fmla="*/ 425259 h 464006"/>
                <a:gd name="connsiteX5" fmla="*/ 457482 w 541340"/>
                <a:gd name="connsiteY5" fmla="*/ 399996 h 464006"/>
                <a:gd name="connsiteX6" fmla="*/ 443562 w 541340"/>
                <a:gd name="connsiteY6" fmla="*/ 402058 h 464006"/>
                <a:gd name="connsiteX7" fmla="*/ 443562 w 541340"/>
                <a:gd name="connsiteY7" fmla="*/ 427063 h 464006"/>
                <a:gd name="connsiteX8" fmla="*/ 435312 w 541340"/>
                <a:gd name="connsiteY8" fmla="*/ 436601 h 464006"/>
                <a:gd name="connsiteX9" fmla="*/ 421134 w 541340"/>
                <a:gd name="connsiteY9" fmla="*/ 433765 h 464006"/>
                <a:gd name="connsiteX10" fmla="*/ 407214 w 541340"/>
                <a:gd name="connsiteY10" fmla="*/ 417010 h 464006"/>
                <a:gd name="connsiteX11" fmla="*/ 390716 w 541340"/>
                <a:gd name="connsiteY11" fmla="*/ 417783 h 464006"/>
                <a:gd name="connsiteX12" fmla="*/ 381694 w 541340"/>
                <a:gd name="connsiteY12" fmla="*/ 443561 h 464006"/>
                <a:gd name="connsiteX13" fmla="*/ 365711 w 541340"/>
                <a:gd name="connsiteY13" fmla="*/ 448717 h 464006"/>
                <a:gd name="connsiteX14" fmla="*/ 354885 w 541340"/>
                <a:gd name="connsiteY14" fmla="*/ 436085 h 464006"/>
                <a:gd name="connsiteX15" fmla="*/ 369063 w 541340"/>
                <a:gd name="connsiteY15" fmla="*/ 416752 h 464006"/>
                <a:gd name="connsiteX16" fmla="*/ 361071 w 541340"/>
                <a:gd name="connsiteY16" fmla="*/ 400512 h 464006"/>
                <a:gd name="connsiteX17" fmla="*/ 346120 w 541340"/>
                <a:gd name="connsiteY17" fmla="*/ 396645 h 464006"/>
                <a:gd name="connsiteX18" fmla="*/ 340707 w 541340"/>
                <a:gd name="connsiteY18" fmla="*/ 414432 h 464006"/>
                <a:gd name="connsiteX19" fmla="*/ 317764 w 541340"/>
                <a:gd name="connsiteY19" fmla="*/ 413916 h 464006"/>
                <a:gd name="connsiteX20" fmla="*/ 291470 w 541340"/>
                <a:gd name="connsiteY20" fmla="*/ 380147 h 464006"/>
                <a:gd name="connsiteX21" fmla="*/ 264919 w 541340"/>
                <a:gd name="connsiteY21" fmla="*/ 370093 h 464006"/>
                <a:gd name="connsiteX22" fmla="*/ 254608 w 541340"/>
                <a:gd name="connsiteY22" fmla="*/ 380405 h 464006"/>
                <a:gd name="connsiteX23" fmla="*/ 247132 w 541340"/>
                <a:gd name="connsiteY23" fmla="*/ 372671 h 464006"/>
                <a:gd name="connsiteX24" fmla="*/ 249967 w 541340"/>
                <a:gd name="connsiteY24" fmla="*/ 357462 h 464006"/>
                <a:gd name="connsiteX25" fmla="*/ 210527 w 541340"/>
                <a:gd name="connsiteY25" fmla="*/ 340449 h 464006"/>
                <a:gd name="connsiteX26" fmla="*/ 222385 w 541340"/>
                <a:gd name="connsiteY26" fmla="*/ 333231 h 464006"/>
                <a:gd name="connsiteX27" fmla="*/ 222900 w 541340"/>
                <a:gd name="connsiteY27" fmla="*/ 300492 h 464006"/>
                <a:gd name="connsiteX28" fmla="*/ 203309 w 541340"/>
                <a:gd name="connsiteY28" fmla="*/ 299461 h 464006"/>
                <a:gd name="connsiteX29" fmla="*/ 197896 w 541340"/>
                <a:gd name="connsiteY29" fmla="*/ 285283 h 464006"/>
                <a:gd name="connsiteX30" fmla="*/ 193256 w 541340"/>
                <a:gd name="connsiteY30" fmla="*/ 301008 h 464006"/>
                <a:gd name="connsiteX31" fmla="*/ 180882 w 541340"/>
                <a:gd name="connsiteY31" fmla="*/ 294564 h 464006"/>
                <a:gd name="connsiteX32" fmla="*/ 152010 w 541340"/>
                <a:gd name="connsiteY32" fmla="*/ 306164 h 464006"/>
                <a:gd name="connsiteX33" fmla="*/ 161806 w 541340"/>
                <a:gd name="connsiteY33" fmla="*/ 287861 h 464006"/>
                <a:gd name="connsiteX34" fmla="*/ 157424 w 541340"/>
                <a:gd name="connsiteY34" fmla="*/ 273168 h 464006"/>
                <a:gd name="connsiteX35" fmla="*/ 146339 w 541340"/>
                <a:gd name="connsiteY35" fmla="*/ 271879 h 464006"/>
                <a:gd name="connsiteX36" fmla="*/ 145824 w 541340"/>
                <a:gd name="connsiteY36" fmla="*/ 285541 h 464006"/>
                <a:gd name="connsiteX37" fmla="*/ 133450 w 541340"/>
                <a:gd name="connsiteY37" fmla="*/ 272394 h 464006"/>
                <a:gd name="connsiteX38" fmla="*/ 107930 w 541340"/>
                <a:gd name="connsiteY38" fmla="*/ 274972 h 464006"/>
                <a:gd name="connsiteX39" fmla="*/ 106899 w 541340"/>
                <a:gd name="connsiteY39" fmla="*/ 259763 h 464006"/>
                <a:gd name="connsiteX40" fmla="*/ 118757 w 541340"/>
                <a:gd name="connsiteY40" fmla="*/ 243007 h 464006"/>
                <a:gd name="connsiteX41" fmla="*/ 107930 w 541340"/>
                <a:gd name="connsiteY41" fmla="*/ 230891 h 464006"/>
                <a:gd name="connsiteX42" fmla="*/ 98392 w 541340"/>
                <a:gd name="connsiteY42" fmla="*/ 249710 h 464006"/>
                <a:gd name="connsiteX43" fmla="*/ 80863 w 541340"/>
                <a:gd name="connsiteY43" fmla="*/ 233985 h 464006"/>
                <a:gd name="connsiteX44" fmla="*/ 66427 w 541340"/>
                <a:gd name="connsiteY44" fmla="*/ 241203 h 464006"/>
                <a:gd name="connsiteX45" fmla="*/ 55342 w 541340"/>
                <a:gd name="connsiteY45" fmla="*/ 227025 h 464006"/>
                <a:gd name="connsiteX46" fmla="*/ 57920 w 541340"/>
                <a:gd name="connsiteY46" fmla="*/ 210785 h 464006"/>
                <a:gd name="connsiteX47" fmla="*/ 38071 w 541340"/>
                <a:gd name="connsiteY47" fmla="*/ 213878 h 464006"/>
                <a:gd name="connsiteX48" fmla="*/ 49929 w 541340"/>
                <a:gd name="connsiteY48" fmla="*/ 193513 h 464006"/>
                <a:gd name="connsiteX49" fmla="*/ 21573 w 541340"/>
                <a:gd name="connsiteY49" fmla="*/ 189646 h 464006"/>
                <a:gd name="connsiteX50" fmla="*/ 31885 w 541340"/>
                <a:gd name="connsiteY50" fmla="*/ 171344 h 464006"/>
                <a:gd name="connsiteX51" fmla="*/ 25440 w 541340"/>
                <a:gd name="connsiteY51" fmla="*/ 157166 h 464006"/>
                <a:gd name="connsiteX52" fmla="*/ 13066 w 541340"/>
                <a:gd name="connsiteY52" fmla="*/ 153299 h 464006"/>
                <a:gd name="connsiteX53" fmla="*/ 15387 w 541340"/>
                <a:gd name="connsiteY53" fmla="*/ 141441 h 464006"/>
                <a:gd name="connsiteX54" fmla="*/ 61272 w 541340"/>
                <a:gd name="connsiteY54" fmla="*/ 103547 h 464006"/>
                <a:gd name="connsiteX55" fmla="*/ 70552 w 541340"/>
                <a:gd name="connsiteY55" fmla="*/ 80347 h 464006"/>
                <a:gd name="connsiteX56" fmla="*/ 104321 w 541340"/>
                <a:gd name="connsiteY56" fmla="*/ 54569 h 464006"/>
                <a:gd name="connsiteX57" fmla="*/ 107672 w 541340"/>
                <a:gd name="connsiteY57" fmla="*/ 13066 h 464006"/>
                <a:gd name="connsiteX58" fmla="*/ 137575 w 541340"/>
                <a:gd name="connsiteY58" fmla="*/ 24151 h 464006"/>
                <a:gd name="connsiteX59" fmla="*/ 135771 w 541340"/>
                <a:gd name="connsiteY59" fmla="*/ 41164 h 464006"/>
                <a:gd name="connsiteX60" fmla="*/ 154073 w 541340"/>
                <a:gd name="connsiteY60" fmla="*/ 39102 h 464006"/>
                <a:gd name="connsiteX61" fmla="*/ 158713 w 541340"/>
                <a:gd name="connsiteY61" fmla="*/ 30595 h 464006"/>
                <a:gd name="connsiteX62" fmla="*/ 180367 w 541340"/>
                <a:gd name="connsiteY62" fmla="*/ 32142 h 464006"/>
                <a:gd name="connsiteX63" fmla="*/ 186038 w 541340"/>
                <a:gd name="connsiteY63" fmla="*/ 45547 h 464006"/>
                <a:gd name="connsiteX64" fmla="*/ 197896 w 541340"/>
                <a:gd name="connsiteY64" fmla="*/ 47609 h 464006"/>
                <a:gd name="connsiteX65" fmla="*/ 182687 w 541340"/>
                <a:gd name="connsiteY65" fmla="*/ 62302 h 464006"/>
                <a:gd name="connsiteX66" fmla="*/ 210011 w 541340"/>
                <a:gd name="connsiteY66" fmla="*/ 64880 h 464006"/>
                <a:gd name="connsiteX67" fmla="*/ 204082 w 541340"/>
                <a:gd name="connsiteY67" fmla="*/ 86534 h 464006"/>
                <a:gd name="connsiteX68" fmla="*/ 217487 w 541340"/>
                <a:gd name="connsiteY68" fmla="*/ 99165 h 464006"/>
                <a:gd name="connsiteX69" fmla="*/ 210011 w 541340"/>
                <a:gd name="connsiteY69" fmla="*/ 111281 h 464006"/>
                <a:gd name="connsiteX70" fmla="*/ 222127 w 541340"/>
                <a:gd name="connsiteY70" fmla="*/ 120303 h 464006"/>
                <a:gd name="connsiteX71" fmla="*/ 225736 w 541340"/>
                <a:gd name="connsiteY71" fmla="*/ 137059 h 464006"/>
                <a:gd name="connsiteX72" fmla="*/ 242492 w 541340"/>
                <a:gd name="connsiteY72" fmla="*/ 131904 h 464006"/>
                <a:gd name="connsiteX73" fmla="*/ 232180 w 541340"/>
                <a:gd name="connsiteY73" fmla="*/ 158713 h 464006"/>
                <a:gd name="connsiteX74" fmla="*/ 258217 w 541340"/>
                <a:gd name="connsiteY74" fmla="*/ 173664 h 464006"/>
                <a:gd name="connsiteX75" fmla="*/ 249452 w 541340"/>
                <a:gd name="connsiteY75" fmla="*/ 201504 h 464006"/>
                <a:gd name="connsiteX76" fmla="*/ 271363 w 541340"/>
                <a:gd name="connsiteY76" fmla="*/ 199958 h 464006"/>
                <a:gd name="connsiteX77" fmla="*/ 298431 w 541340"/>
                <a:gd name="connsiteY77" fmla="*/ 230118 h 464006"/>
                <a:gd name="connsiteX78" fmla="*/ 314413 w 541340"/>
                <a:gd name="connsiteY78" fmla="*/ 231665 h 464006"/>
                <a:gd name="connsiteX79" fmla="*/ 325755 w 541340"/>
                <a:gd name="connsiteY79" fmla="*/ 248678 h 464006"/>
                <a:gd name="connsiteX80" fmla="*/ 349471 w 541340"/>
                <a:gd name="connsiteY80" fmla="*/ 255896 h 464006"/>
                <a:gd name="connsiteX81" fmla="*/ 360298 w 541340"/>
                <a:gd name="connsiteY81" fmla="*/ 271363 h 464006"/>
                <a:gd name="connsiteX82" fmla="*/ 394325 w 541340"/>
                <a:gd name="connsiteY82" fmla="*/ 271621 h 464006"/>
                <a:gd name="connsiteX83" fmla="*/ 413401 w 541340"/>
                <a:gd name="connsiteY83" fmla="*/ 287861 h 464006"/>
                <a:gd name="connsiteX84" fmla="*/ 410565 w 541340"/>
                <a:gd name="connsiteY84" fmla="*/ 310030 h 464006"/>
                <a:gd name="connsiteX85" fmla="*/ 437890 w 541340"/>
                <a:gd name="connsiteY85" fmla="*/ 311835 h 464006"/>
                <a:gd name="connsiteX86" fmla="*/ 461091 w 541340"/>
                <a:gd name="connsiteY86" fmla="*/ 335035 h 464006"/>
                <a:gd name="connsiteX87" fmla="*/ 449232 w 541340"/>
                <a:gd name="connsiteY87" fmla="*/ 353338 h 464006"/>
                <a:gd name="connsiteX88" fmla="*/ 477846 w 541340"/>
                <a:gd name="connsiteY88" fmla="*/ 359782 h 464006"/>
                <a:gd name="connsiteX89" fmla="*/ 486869 w 541340"/>
                <a:gd name="connsiteY89" fmla="*/ 372413 h 464006"/>
                <a:gd name="connsiteX90" fmla="*/ 501304 w 541340"/>
                <a:gd name="connsiteY90" fmla="*/ 369320 h 464006"/>
                <a:gd name="connsiteX91" fmla="*/ 495375 w 541340"/>
                <a:gd name="connsiteY91" fmla="*/ 382983 h 464006"/>
                <a:gd name="connsiteX92" fmla="*/ 516513 w 541340"/>
                <a:gd name="connsiteY92" fmla="*/ 393036 h 464006"/>
                <a:gd name="connsiteX93" fmla="*/ 519607 w 541340"/>
                <a:gd name="connsiteY93" fmla="*/ 411338 h 464006"/>
                <a:gd name="connsiteX94" fmla="*/ 531723 w 541340"/>
                <a:gd name="connsiteY94" fmla="*/ 421392 h 464006"/>
                <a:gd name="connsiteX95" fmla="*/ 521669 w 541340"/>
                <a:gd name="connsiteY95" fmla="*/ 441241 h 464006"/>
                <a:gd name="connsiteX96" fmla="*/ 519607 w 541340"/>
                <a:gd name="connsiteY96" fmla="*/ 472175 h 46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541340" h="464006">
                  <a:moveTo>
                    <a:pt x="519607" y="472175"/>
                  </a:moveTo>
                  <a:lnTo>
                    <a:pt x="495118" y="432734"/>
                  </a:lnTo>
                  <a:lnTo>
                    <a:pt x="461348" y="461864"/>
                  </a:lnTo>
                  <a:lnTo>
                    <a:pt x="445366" y="457997"/>
                  </a:lnTo>
                  <a:lnTo>
                    <a:pt x="464184" y="425259"/>
                  </a:lnTo>
                  <a:lnTo>
                    <a:pt x="457482" y="399996"/>
                  </a:lnTo>
                  <a:lnTo>
                    <a:pt x="443562" y="402058"/>
                  </a:lnTo>
                  <a:lnTo>
                    <a:pt x="443562" y="427063"/>
                  </a:lnTo>
                  <a:lnTo>
                    <a:pt x="435312" y="436601"/>
                  </a:lnTo>
                  <a:lnTo>
                    <a:pt x="421134" y="433765"/>
                  </a:lnTo>
                  <a:lnTo>
                    <a:pt x="407214" y="417010"/>
                  </a:lnTo>
                  <a:lnTo>
                    <a:pt x="390716" y="417783"/>
                  </a:lnTo>
                  <a:lnTo>
                    <a:pt x="381694" y="443561"/>
                  </a:lnTo>
                  <a:lnTo>
                    <a:pt x="365711" y="448717"/>
                  </a:lnTo>
                  <a:lnTo>
                    <a:pt x="354885" y="436085"/>
                  </a:lnTo>
                  <a:lnTo>
                    <a:pt x="369063" y="416752"/>
                  </a:lnTo>
                  <a:lnTo>
                    <a:pt x="361071" y="400512"/>
                  </a:lnTo>
                  <a:lnTo>
                    <a:pt x="346120" y="396645"/>
                  </a:lnTo>
                  <a:lnTo>
                    <a:pt x="340707" y="414432"/>
                  </a:lnTo>
                  <a:lnTo>
                    <a:pt x="317764" y="413916"/>
                  </a:lnTo>
                  <a:lnTo>
                    <a:pt x="291470" y="380147"/>
                  </a:lnTo>
                  <a:lnTo>
                    <a:pt x="264919" y="370093"/>
                  </a:lnTo>
                  <a:lnTo>
                    <a:pt x="254608" y="380405"/>
                  </a:lnTo>
                  <a:lnTo>
                    <a:pt x="247132" y="372671"/>
                  </a:lnTo>
                  <a:lnTo>
                    <a:pt x="249967" y="357462"/>
                  </a:lnTo>
                  <a:lnTo>
                    <a:pt x="210527" y="340449"/>
                  </a:lnTo>
                  <a:lnTo>
                    <a:pt x="222385" y="333231"/>
                  </a:lnTo>
                  <a:lnTo>
                    <a:pt x="222900" y="300492"/>
                  </a:lnTo>
                  <a:lnTo>
                    <a:pt x="203309" y="299461"/>
                  </a:lnTo>
                  <a:lnTo>
                    <a:pt x="197896" y="285283"/>
                  </a:lnTo>
                  <a:lnTo>
                    <a:pt x="193256" y="301008"/>
                  </a:lnTo>
                  <a:lnTo>
                    <a:pt x="180882" y="294564"/>
                  </a:lnTo>
                  <a:lnTo>
                    <a:pt x="152010" y="306164"/>
                  </a:lnTo>
                  <a:lnTo>
                    <a:pt x="161806" y="287861"/>
                  </a:lnTo>
                  <a:lnTo>
                    <a:pt x="157424" y="273168"/>
                  </a:lnTo>
                  <a:lnTo>
                    <a:pt x="146339" y="271879"/>
                  </a:lnTo>
                  <a:lnTo>
                    <a:pt x="145824" y="285541"/>
                  </a:lnTo>
                  <a:lnTo>
                    <a:pt x="133450" y="272394"/>
                  </a:lnTo>
                  <a:lnTo>
                    <a:pt x="107930" y="274972"/>
                  </a:lnTo>
                  <a:lnTo>
                    <a:pt x="106899" y="259763"/>
                  </a:lnTo>
                  <a:lnTo>
                    <a:pt x="118757" y="243007"/>
                  </a:lnTo>
                  <a:lnTo>
                    <a:pt x="107930" y="230891"/>
                  </a:lnTo>
                  <a:lnTo>
                    <a:pt x="98392" y="249710"/>
                  </a:lnTo>
                  <a:lnTo>
                    <a:pt x="80863" y="233985"/>
                  </a:lnTo>
                  <a:lnTo>
                    <a:pt x="66427" y="241203"/>
                  </a:lnTo>
                  <a:lnTo>
                    <a:pt x="55342" y="227025"/>
                  </a:lnTo>
                  <a:lnTo>
                    <a:pt x="57920" y="210785"/>
                  </a:lnTo>
                  <a:lnTo>
                    <a:pt x="38071" y="213878"/>
                  </a:lnTo>
                  <a:lnTo>
                    <a:pt x="49929" y="193513"/>
                  </a:lnTo>
                  <a:lnTo>
                    <a:pt x="21573" y="189646"/>
                  </a:lnTo>
                  <a:lnTo>
                    <a:pt x="31885" y="171344"/>
                  </a:lnTo>
                  <a:lnTo>
                    <a:pt x="25440" y="157166"/>
                  </a:lnTo>
                  <a:lnTo>
                    <a:pt x="13066" y="153299"/>
                  </a:lnTo>
                  <a:lnTo>
                    <a:pt x="15387" y="141441"/>
                  </a:lnTo>
                  <a:lnTo>
                    <a:pt x="61272" y="103547"/>
                  </a:lnTo>
                  <a:lnTo>
                    <a:pt x="70552" y="80347"/>
                  </a:lnTo>
                  <a:lnTo>
                    <a:pt x="104321" y="54569"/>
                  </a:lnTo>
                  <a:lnTo>
                    <a:pt x="107672" y="13066"/>
                  </a:lnTo>
                  <a:lnTo>
                    <a:pt x="137575" y="24151"/>
                  </a:lnTo>
                  <a:lnTo>
                    <a:pt x="135771" y="41164"/>
                  </a:lnTo>
                  <a:lnTo>
                    <a:pt x="154073" y="39102"/>
                  </a:lnTo>
                  <a:lnTo>
                    <a:pt x="158713" y="30595"/>
                  </a:lnTo>
                  <a:lnTo>
                    <a:pt x="180367" y="32142"/>
                  </a:lnTo>
                  <a:lnTo>
                    <a:pt x="186038" y="45547"/>
                  </a:lnTo>
                  <a:lnTo>
                    <a:pt x="197896" y="47609"/>
                  </a:lnTo>
                  <a:lnTo>
                    <a:pt x="182687" y="62302"/>
                  </a:lnTo>
                  <a:lnTo>
                    <a:pt x="210011" y="64880"/>
                  </a:lnTo>
                  <a:lnTo>
                    <a:pt x="204082" y="86534"/>
                  </a:lnTo>
                  <a:lnTo>
                    <a:pt x="217487" y="99165"/>
                  </a:lnTo>
                  <a:lnTo>
                    <a:pt x="210011" y="111281"/>
                  </a:lnTo>
                  <a:lnTo>
                    <a:pt x="222127" y="120303"/>
                  </a:lnTo>
                  <a:lnTo>
                    <a:pt x="225736" y="137059"/>
                  </a:lnTo>
                  <a:lnTo>
                    <a:pt x="242492" y="131904"/>
                  </a:lnTo>
                  <a:lnTo>
                    <a:pt x="232180" y="158713"/>
                  </a:lnTo>
                  <a:lnTo>
                    <a:pt x="258217" y="173664"/>
                  </a:lnTo>
                  <a:lnTo>
                    <a:pt x="249452" y="201504"/>
                  </a:lnTo>
                  <a:lnTo>
                    <a:pt x="271363" y="199958"/>
                  </a:lnTo>
                  <a:lnTo>
                    <a:pt x="298431" y="230118"/>
                  </a:lnTo>
                  <a:lnTo>
                    <a:pt x="314413" y="231665"/>
                  </a:lnTo>
                  <a:lnTo>
                    <a:pt x="325755" y="248678"/>
                  </a:lnTo>
                  <a:lnTo>
                    <a:pt x="349471" y="255896"/>
                  </a:lnTo>
                  <a:lnTo>
                    <a:pt x="360298" y="271363"/>
                  </a:lnTo>
                  <a:lnTo>
                    <a:pt x="394325" y="271621"/>
                  </a:lnTo>
                  <a:lnTo>
                    <a:pt x="413401" y="287861"/>
                  </a:lnTo>
                  <a:lnTo>
                    <a:pt x="410565" y="310030"/>
                  </a:lnTo>
                  <a:lnTo>
                    <a:pt x="437890" y="311835"/>
                  </a:lnTo>
                  <a:lnTo>
                    <a:pt x="461091" y="335035"/>
                  </a:lnTo>
                  <a:lnTo>
                    <a:pt x="449232" y="353338"/>
                  </a:lnTo>
                  <a:lnTo>
                    <a:pt x="477846" y="359782"/>
                  </a:lnTo>
                  <a:lnTo>
                    <a:pt x="486869" y="372413"/>
                  </a:lnTo>
                  <a:lnTo>
                    <a:pt x="501304" y="369320"/>
                  </a:lnTo>
                  <a:lnTo>
                    <a:pt x="495375" y="382983"/>
                  </a:lnTo>
                  <a:lnTo>
                    <a:pt x="516513" y="393036"/>
                  </a:lnTo>
                  <a:lnTo>
                    <a:pt x="519607" y="411338"/>
                  </a:lnTo>
                  <a:lnTo>
                    <a:pt x="531723" y="421392"/>
                  </a:lnTo>
                  <a:lnTo>
                    <a:pt x="521669" y="441241"/>
                  </a:lnTo>
                  <a:lnTo>
                    <a:pt x="519607" y="472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B4AFEA2B-EEDC-564B-AD6E-8C7BE304B7A6}"/>
                </a:ext>
              </a:extLst>
            </p:cNvPr>
            <p:cNvSpPr/>
            <p:nvPr/>
          </p:nvSpPr>
          <p:spPr>
            <a:xfrm>
              <a:off x="6895059" y="3657782"/>
              <a:ext cx="309338" cy="257781"/>
            </a:xfrm>
            <a:custGeom>
              <a:avLst/>
              <a:gdLst>
                <a:gd name="connsiteX0" fmla="*/ 13066 w 309337"/>
                <a:gd name="connsiteY0" fmla="*/ 62303 h 257781"/>
                <a:gd name="connsiteX1" fmla="*/ 55085 w 309337"/>
                <a:gd name="connsiteY1" fmla="*/ 46062 h 257781"/>
                <a:gd name="connsiteX2" fmla="*/ 67201 w 309337"/>
                <a:gd name="connsiteY2" fmla="*/ 16675 h 257781"/>
                <a:gd name="connsiteX3" fmla="*/ 124428 w 309337"/>
                <a:gd name="connsiteY3" fmla="*/ 13066 h 257781"/>
                <a:gd name="connsiteX4" fmla="*/ 147371 w 309337"/>
                <a:gd name="connsiteY4" fmla="*/ 15902 h 257781"/>
                <a:gd name="connsiteX5" fmla="*/ 171086 w 309337"/>
                <a:gd name="connsiteY5" fmla="*/ 36782 h 257781"/>
                <a:gd name="connsiteX6" fmla="*/ 190420 w 309337"/>
                <a:gd name="connsiteY6" fmla="*/ 28533 h 257781"/>
                <a:gd name="connsiteX7" fmla="*/ 199442 w 309337"/>
                <a:gd name="connsiteY7" fmla="*/ 32916 h 257781"/>
                <a:gd name="connsiteX8" fmla="*/ 218260 w 309337"/>
                <a:gd name="connsiteY8" fmla="*/ 75192 h 257781"/>
                <a:gd name="connsiteX9" fmla="*/ 252288 w 309337"/>
                <a:gd name="connsiteY9" fmla="*/ 94010 h 257781"/>
                <a:gd name="connsiteX10" fmla="*/ 256670 w 309337"/>
                <a:gd name="connsiteY10" fmla="*/ 121850 h 257781"/>
                <a:gd name="connsiteX11" fmla="*/ 247647 w 309337"/>
                <a:gd name="connsiteY11" fmla="*/ 162322 h 257781"/>
                <a:gd name="connsiteX12" fmla="*/ 265177 w 309337"/>
                <a:gd name="connsiteY12" fmla="*/ 173664 h 257781"/>
                <a:gd name="connsiteX13" fmla="*/ 296368 w 309337"/>
                <a:gd name="connsiteY13" fmla="*/ 199700 h 257781"/>
                <a:gd name="connsiteX14" fmla="*/ 276261 w 309337"/>
                <a:gd name="connsiteY14" fmla="*/ 263114 h 257781"/>
                <a:gd name="connsiteX15" fmla="*/ 127521 w 309337"/>
                <a:gd name="connsiteY15" fmla="*/ 224447 h 257781"/>
                <a:gd name="connsiteX16" fmla="*/ 60240 w 309337"/>
                <a:gd name="connsiteY16" fmla="*/ 92721 h 257781"/>
                <a:gd name="connsiteX17" fmla="*/ 13066 w 309337"/>
                <a:gd name="connsiteY17" fmla="*/ 62303 h 25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9337" h="257781">
                  <a:moveTo>
                    <a:pt x="13066" y="62303"/>
                  </a:moveTo>
                  <a:lnTo>
                    <a:pt x="55085" y="46062"/>
                  </a:lnTo>
                  <a:lnTo>
                    <a:pt x="67201" y="16675"/>
                  </a:lnTo>
                  <a:lnTo>
                    <a:pt x="124428" y="13066"/>
                  </a:lnTo>
                  <a:lnTo>
                    <a:pt x="147371" y="15902"/>
                  </a:lnTo>
                  <a:lnTo>
                    <a:pt x="171086" y="36782"/>
                  </a:lnTo>
                  <a:lnTo>
                    <a:pt x="190420" y="28533"/>
                  </a:lnTo>
                  <a:lnTo>
                    <a:pt x="199442" y="32916"/>
                  </a:lnTo>
                  <a:lnTo>
                    <a:pt x="218260" y="75192"/>
                  </a:lnTo>
                  <a:lnTo>
                    <a:pt x="252288" y="94010"/>
                  </a:lnTo>
                  <a:lnTo>
                    <a:pt x="256670" y="121850"/>
                  </a:lnTo>
                  <a:lnTo>
                    <a:pt x="247647" y="162322"/>
                  </a:lnTo>
                  <a:lnTo>
                    <a:pt x="265177" y="173664"/>
                  </a:lnTo>
                  <a:lnTo>
                    <a:pt x="296368" y="199700"/>
                  </a:lnTo>
                  <a:lnTo>
                    <a:pt x="276261" y="263114"/>
                  </a:lnTo>
                  <a:lnTo>
                    <a:pt x="127521" y="224447"/>
                  </a:lnTo>
                  <a:lnTo>
                    <a:pt x="60240" y="92721"/>
                  </a:lnTo>
                  <a:lnTo>
                    <a:pt x="13066" y="623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D8A84497-2D65-6A4F-BE8B-45F2B0EA2FB9}"/>
                </a:ext>
              </a:extLst>
            </p:cNvPr>
            <p:cNvSpPr/>
            <p:nvPr/>
          </p:nvSpPr>
          <p:spPr>
            <a:xfrm>
              <a:off x="6781120" y="3732023"/>
              <a:ext cx="412450" cy="309338"/>
            </a:xfrm>
            <a:custGeom>
              <a:avLst/>
              <a:gdLst>
                <a:gd name="connsiteX0" fmla="*/ 236047 w 412450"/>
                <a:gd name="connsiteY0" fmla="*/ 270332 h 309337"/>
                <a:gd name="connsiteX1" fmla="*/ 213620 w 412450"/>
                <a:gd name="connsiteY1" fmla="*/ 255381 h 309337"/>
                <a:gd name="connsiteX2" fmla="*/ 197122 w 412450"/>
                <a:gd name="connsiteY2" fmla="*/ 263114 h 309337"/>
                <a:gd name="connsiteX3" fmla="*/ 183717 w 412450"/>
                <a:gd name="connsiteY3" fmla="*/ 258732 h 309337"/>
                <a:gd name="connsiteX4" fmla="*/ 164384 w 412450"/>
                <a:gd name="connsiteY4" fmla="*/ 229860 h 309337"/>
                <a:gd name="connsiteX5" fmla="*/ 149433 w 412450"/>
                <a:gd name="connsiteY5" fmla="*/ 231665 h 309337"/>
                <a:gd name="connsiteX6" fmla="*/ 108188 w 412450"/>
                <a:gd name="connsiteY6" fmla="*/ 215167 h 309337"/>
                <a:gd name="connsiteX7" fmla="*/ 64623 w 412450"/>
                <a:gd name="connsiteY7" fmla="*/ 177531 h 309337"/>
                <a:gd name="connsiteX8" fmla="*/ 60756 w 412450"/>
                <a:gd name="connsiteY8" fmla="*/ 149175 h 309337"/>
                <a:gd name="connsiteX9" fmla="*/ 41680 w 412450"/>
                <a:gd name="connsiteY9" fmla="*/ 138348 h 309337"/>
                <a:gd name="connsiteX10" fmla="*/ 13066 w 412450"/>
                <a:gd name="connsiteY10" fmla="*/ 55342 h 309337"/>
                <a:gd name="connsiteX11" fmla="*/ 38329 w 412450"/>
                <a:gd name="connsiteY11" fmla="*/ 27502 h 309337"/>
                <a:gd name="connsiteX12" fmla="*/ 81378 w 412450"/>
                <a:gd name="connsiteY12" fmla="*/ 13066 h 309337"/>
                <a:gd name="connsiteX13" fmla="*/ 184233 w 412450"/>
                <a:gd name="connsiteY13" fmla="*/ 166962 h 309337"/>
                <a:gd name="connsiteX14" fmla="*/ 418041 w 412450"/>
                <a:gd name="connsiteY14" fmla="*/ 271879 h 309337"/>
                <a:gd name="connsiteX15" fmla="*/ 386849 w 412450"/>
                <a:gd name="connsiteY15" fmla="*/ 302039 h 309337"/>
                <a:gd name="connsiteX16" fmla="*/ 236047 w 412450"/>
                <a:gd name="connsiteY16" fmla="*/ 270332 h 30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450" h="309337">
                  <a:moveTo>
                    <a:pt x="236047" y="270332"/>
                  </a:moveTo>
                  <a:lnTo>
                    <a:pt x="213620" y="255381"/>
                  </a:lnTo>
                  <a:lnTo>
                    <a:pt x="197122" y="263114"/>
                  </a:lnTo>
                  <a:lnTo>
                    <a:pt x="183717" y="258732"/>
                  </a:lnTo>
                  <a:lnTo>
                    <a:pt x="164384" y="229860"/>
                  </a:lnTo>
                  <a:lnTo>
                    <a:pt x="149433" y="231665"/>
                  </a:lnTo>
                  <a:lnTo>
                    <a:pt x="108188" y="215167"/>
                  </a:lnTo>
                  <a:lnTo>
                    <a:pt x="64623" y="177531"/>
                  </a:lnTo>
                  <a:lnTo>
                    <a:pt x="60756" y="149175"/>
                  </a:lnTo>
                  <a:lnTo>
                    <a:pt x="41680" y="138348"/>
                  </a:lnTo>
                  <a:lnTo>
                    <a:pt x="13066" y="55342"/>
                  </a:lnTo>
                  <a:lnTo>
                    <a:pt x="38329" y="27502"/>
                  </a:lnTo>
                  <a:lnTo>
                    <a:pt x="81378" y="13066"/>
                  </a:lnTo>
                  <a:lnTo>
                    <a:pt x="184233" y="166962"/>
                  </a:lnTo>
                  <a:lnTo>
                    <a:pt x="418041" y="271879"/>
                  </a:lnTo>
                  <a:lnTo>
                    <a:pt x="386849" y="302039"/>
                  </a:lnTo>
                  <a:lnTo>
                    <a:pt x="236047" y="2703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763CF1C2-69C1-4945-AE4F-B19A4ADBDB08}"/>
                </a:ext>
              </a:extLst>
            </p:cNvPr>
            <p:cNvSpPr/>
            <p:nvPr/>
          </p:nvSpPr>
          <p:spPr>
            <a:xfrm>
              <a:off x="6339540" y="3900355"/>
              <a:ext cx="464007" cy="309338"/>
            </a:xfrm>
            <a:custGeom>
              <a:avLst/>
              <a:gdLst>
                <a:gd name="connsiteX0" fmla="*/ 472175 w 464006"/>
                <a:gd name="connsiteY0" fmla="*/ 205629 h 309337"/>
                <a:gd name="connsiteX1" fmla="*/ 457739 w 464006"/>
                <a:gd name="connsiteY1" fmla="*/ 210011 h 309337"/>
                <a:gd name="connsiteX2" fmla="*/ 447944 w 464006"/>
                <a:gd name="connsiteY2" fmla="*/ 235274 h 309337"/>
                <a:gd name="connsiteX3" fmla="*/ 436859 w 464006"/>
                <a:gd name="connsiteY3" fmla="*/ 238625 h 309337"/>
                <a:gd name="connsiteX4" fmla="*/ 390201 w 464006"/>
                <a:gd name="connsiteY4" fmla="*/ 221096 h 309337"/>
                <a:gd name="connsiteX5" fmla="*/ 328333 w 464006"/>
                <a:gd name="connsiteY5" fmla="*/ 242234 h 309337"/>
                <a:gd name="connsiteX6" fmla="*/ 329622 w 464006"/>
                <a:gd name="connsiteY6" fmla="*/ 292501 h 309337"/>
                <a:gd name="connsiteX7" fmla="*/ 320084 w 464006"/>
                <a:gd name="connsiteY7" fmla="*/ 301266 h 309337"/>
                <a:gd name="connsiteX8" fmla="*/ 314155 w 464006"/>
                <a:gd name="connsiteY8" fmla="*/ 297657 h 309337"/>
                <a:gd name="connsiteX9" fmla="*/ 318537 w 464006"/>
                <a:gd name="connsiteY9" fmla="*/ 279355 h 309337"/>
                <a:gd name="connsiteX10" fmla="*/ 298431 w 464006"/>
                <a:gd name="connsiteY10" fmla="*/ 277034 h 309337"/>
                <a:gd name="connsiteX11" fmla="*/ 297399 w 464006"/>
                <a:gd name="connsiteY11" fmla="*/ 289150 h 309337"/>
                <a:gd name="connsiteX12" fmla="*/ 280128 w 464006"/>
                <a:gd name="connsiteY12" fmla="*/ 295852 h 309337"/>
                <a:gd name="connsiteX13" fmla="*/ 285284 w 464006"/>
                <a:gd name="connsiteY13" fmla="*/ 271879 h 309337"/>
                <a:gd name="connsiteX14" fmla="*/ 268012 w 464006"/>
                <a:gd name="connsiteY14" fmla="*/ 277292 h 309337"/>
                <a:gd name="connsiteX15" fmla="*/ 256412 w 464006"/>
                <a:gd name="connsiteY15" fmla="*/ 257959 h 309337"/>
                <a:gd name="connsiteX16" fmla="*/ 241203 w 464006"/>
                <a:gd name="connsiteY16" fmla="*/ 253834 h 309337"/>
                <a:gd name="connsiteX17" fmla="*/ 219291 w 464006"/>
                <a:gd name="connsiteY17" fmla="*/ 263114 h 309337"/>
                <a:gd name="connsiteX18" fmla="*/ 212074 w 464006"/>
                <a:gd name="connsiteY18" fmla="*/ 247905 h 309337"/>
                <a:gd name="connsiteX19" fmla="*/ 184749 w 464006"/>
                <a:gd name="connsiteY19" fmla="*/ 247647 h 309337"/>
                <a:gd name="connsiteX20" fmla="*/ 170571 w 464006"/>
                <a:gd name="connsiteY20" fmla="*/ 235532 h 309337"/>
                <a:gd name="connsiteX21" fmla="*/ 149433 w 464006"/>
                <a:gd name="connsiteY21" fmla="*/ 231923 h 309337"/>
                <a:gd name="connsiteX22" fmla="*/ 113343 w 464006"/>
                <a:gd name="connsiteY22" fmla="*/ 198153 h 309337"/>
                <a:gd name="connsiteX23" fmla="*/ 65654 w 464006"/>
                <a:gd name="connsiteY23" fmla="*/ 174437 h 309337"/>
                <a:gd name="connsiteX24" fmla="*/ 55342 w 464006"/>
                <a:gd name="connsiteY24" fmla="*/ 156135 h 309337"/>
                <a:gd name="connsiteX25" fmla="*/ 34720 w 464006"/>
                <a:gd name="connsiteY25" fmla="*/ 146597 h 309337"/>
                <a:gd name="connsiteX26" fmla="*/ 29564 w 464006"/>
                <a:gd name="connsiteY26" fmla="*/ 117210 h 309337"/>
                <a:gd name="connsiteX27" fmla="*/ 13066 w 464006"/>
                <a:gd name="connsiteY27" fmla="*/ 116694 h 309337"/>
                <a:gd name="connsiteX28" fmla="*/ 20027 w 464006"/>
                <a:gd name="connsiteY28" fmla="*/ 103548 h 309337"/>
                <a:gd name="connsiteX29" fmla="*/ 30596 w 464006"/>
                <a:gd name="connsiteY29" fmla="*/ 105610 h 309337"/>
                <a:gd name="connsiteX30" fmla="*/ 62818 w 464006"/>
                <a:gd name="connsiteY30" fmla="*/ 53280 h 309337"/>
                <a:gd name="connsiteX31" fmla="*/ 95814 w 464006"/>
                <a:gd name="connsiteY31" fmla="*/ 57663 h 309337"/>
                <a:gd name="connsiteX32" fmla="*/ 110250 w 464006"/>
                <a:gd name="connsiteY32" fmla="*/ 13066 h 309337"/>
                <a:gd name="connsiteX33" fmla="*/ 149691 w 464006"/>
                <a:gd name="connsiteY33" fmla="*/ 30080 h 309337"/>
                <a:gd name="connsiteX34" fmla="*/ 146855 w 464006"/>
                <a:gd name="connsiteY34" fmla="*/ 45289 h 309337"/>
                <a:gd name="connsiteX35" fmla="*/ 154331 w 464006"/>
                <a:gd name="connsiteY35" fmla="*/ 53022 h 309337"/>
                <a:gd name="connsiteX36" fmla="*/ 164642 w 464006"/>
                <a:gd name="connsiteY36" fmla="*/ 42711 h 309337"/>
                <a:gd name="connsiteX37" fmla="*/ 191193 w 464006"/>
                <a:gd name="connsiteY37" fmla="*/ 52765 h 309337"/>
                <a:gd name="connsiteX38" fmla="*/ 217487 w 464006"/>
                <a:gd name="connsiteY38" fmla="*/ 86534 h 309337"/>
                <a:gd name="connsiteX39" fmla="*/ 240430 w 464006"/>
                <a:gd name="connsiteY39" fmla="*/ 87050 h 309337"/>
                <a:gd name="connsiteX40" fmla="*/ 245843 w 464006"/>
                <a:gd name="connsiteY40" fmla="*/ 69263 h 309337"/>
                <a:gd name="connsiteX41" fmla="*/ 260794 w 464006"/>
                <a:gd name="connsiteY41" fmla="*/ 73129 h 309337"/>
                <a:gd name="connsiteX42" fmla="*/ 268786 w 464006"/>
                <a:gd name="connsiteY42" fmla="*/ 89370 h 309337"/>
                <a:gd name="connsiteX43" fmla="*/ 254608 w 464006"/>
                <a:gd name="connsiteY43" fmla="*/ 108703 h 309337"/>
                <a:gd name="connsiteX44" fmla="*/ 265435 w 464006"/>
                <a:gd name="connsiteY44" fmla="*/ 121334 h 309337"/>
                <a:gd name="connsiteX45" fmla="*/ 281417 w 464006"/>
                <a:gd name="connsiteY45" fmla="*/ 116179 h 309337"/>
                <a:gd name="connsiteX46" fmla="*/ 290439 w 464006"/>
                <a:gd name="connsiteY46" fmla="*/ 90401 h 309337"/>
                <a:gd name="connsiteX47" fmla="*/ 306937 w 464006"/>
                <a:gd name="connsiteY47" fmla="*/ 89627 h 309337"/>
                <a:gd name="connsiteX48" fmla="*/ 320857 w 464006"/>
                <a:gd name="connsiteY48" fmla="*/ 106383 h 309337"/>
                <a:gd name="connsiteX49" fmla="*/ 335035 w 464006"/>
                <a:gd name="connsiteY49" fmla="*/ 109219 h 309337"/>
                <a:gd name="connsiteX50" fmla="*/ 343285 w 464006"/>
                <a:gd name="connsiteY50" fmla="*/ 99681 h 309337"/>
                <a:gd name="connsiteX51" fmla="*/ 343285 w 464006"/>
                <a:gd name="connsiteY51" fmla="*/ 74676 h 309337"/>
                <a:gd name="connsiteX52" fmla="*/ 357205 w 464006"/>
                <a:gd name="connsiteY52" fmla="*/ 72614 h 309337"/>
                <a:gd name="connsiteX53" fmla="*/ 363907 w 464006"/>
                <a:gd name="connsiteY53" fmla="*/ 97876 h 309337"/>
                <a:gd name="connsiteX54" fmla="*/ 345089 w 464006"/>
                <a:gd name="connsiteY54" fmla="*/ 130615 h 309337"/>
                <a:gd name="connsiteX55" fmla="*/ 361071 w 464006"/>
                <a:gd name="connsiteY55" fmla="*/ 134481 h 309337"/>
                <a:gd name="connsiteX56" fmla="*/ 394841 w 464006"/>
                <a:gd name="connsiteY56" fmla="*/ 105352 h 309337"/>
                <a:gd name="connsiteX57" fmla="*/ 419330 w 464006"/>
                <a:gd name="connsiteY57" fmla="*/ 144793 h 309337"/>
                <a:gd name="connsiteX58" fmla="*/ 472175 w 464006"/>
                <a:gd name="connsiteY58" fmla="*/ 205629 h 30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464006" h="309337">
                  <a:moveTo>
                    <a:pt x="472175" y="205629"/>
                  </a:moveTo>
                  <a:lnTo>
                    <a:pt x="457739" y="210011"/>
                  </a:lnTo>
                  <a:lnTo>
                    <a:pt x="447944" y="235274"/>
                  </a:lnTo>
                  <a:lnTo>
                    <a:pt x="436859" y="238625"/>
                  </a:lnTo>
                  <a:lnTo>
                    <a:pt x="390201" y="221096"/>
                  </a:lnTo>
                  <a:lnTo>
                    <a:pt x="328333" y="242234"/>
                  </a:lnTo>
                  <a:lnTo>
                    <a:pt x="329622" y="292501"/>
                  </a:lnTo>
                  <a:lnTo>
                    <a:pt x="320084" y="301266"/>
                  </a:lnTo>
                  <a:lnTo>
                    <a:pt x="314155" y="297657"/>
                  </a:lnTo>
                  <a:lnTo>
                    <a:pt x="318537" y="279355"/>
                  </a:lnTo>
                  <a:lnTo>
                    <a:pt x="298431" y="277034"/>
                  </a:lnTo>
                  <a:lnTo>
                    <a:pt x="297399" y="289150"/>
                  </a:lnTo>
                  <a:lnTo>
                    <a:pt x="280128" y="295852"/>
                  </a:lnTo>
                  <a:lnTo>
                    <a:pt x="285284" y="271879"/>
                  </a:lnTo>
                  <a:lnTo>
                    <a:pt x="268012" y="277292"/>
                  </a:lnTo>
                  <a:lnTo>
                    <a:pt x="256412" y="257959"/>
                  </a:lnTo>
                  <a:lnTo>
                    <a:pt x="241203" y="253834"/>
                  </a:lnTo>
                  <a:lnTo>
                    <a:pt x="219291" y="263114"/>
                  </a:lnTo>
                  <a:lnTo>
                    <a:pt x="212074" y="247905"/>
                  </a:lnTo>
                  <a:lnTo>
                    <a:pt x="184749" y="247647"/>
                  </a:lnTo>
                  <a:lnTo>
                    <a:pt x="170571" y="235532"/>
                  </a:lnTo>
                  <a:lnTo>
                    <a:pt x="149433" y="231923"/>
                  </a:lnTo>
                  <a:lnTo>
                    <a:pt x="113343" y="198153"/>
                  </a:lnTo>
                  <a:lnTo>
                    <a:pt x="65654" y="174437"/>
                  </a:lnTo>
                  <a:lnTo>
                    <a:pt x="55342" y="156135"/>
                  </a:lnTo>
                  <a:lnTo>
                    <a:pt x="34720" y="146597"/>
                  </a:lnTo>
                  <a:lnTo>
                    <a:pt x="29564" y="117210"/>
                  </a:lnTo>
                  <a:lnTo>
                    <a:pt x="13066" y="116694"/>
                  </a:lnTo>
                  <a:lnTo>
                    <a:pt x="20027" y="103548"/>
                  </a:lnTo>
                  <a:lnTo>
                    <a:pt x="30596" y="105610"/>
                  </a:lnTo>
                  <a:lnTo>
                    <a:pt x="62818" y="53280"/>
                  </a:lnTo>
                  <a:lnTo>
                    <a:pt x="95814" y="57663"/>
                  </a:lnTo>
                  <a:lnTo>
                    <a:pt x="110250" y="13066"/>
                  </a:lnTo>
                  <a:lnTo>
                    <a:pt x="149691" y="30080"/>
                  </a:lnTo>
                  <a:lnTo>
                    <a:pt x="146855" y="45289"/>
                  </a:lnTo>
                  <a:lnTo>
                    <a:pt x="154331" y="53022"/>
                  </a:lnTo>
                  <a:lnTo>
                    <a:pt x="164642" y="42711"/>
                  </a:lnTo>
                  <a:lnTo>
                    <a:pt x="191193" y="52765"/>
                  </a:lnTo>
                  <a:lnTo>
                    <a:pt x="217487" y="86534"/>
                  </a:lnTo>
                  <a:lnTo>
                    <a:pt x="240430" y="87050"/>
                  </a:lnTo>
                  <a:lnTo>
                    <a:pt x="245843" y="69263"/>
                  </a:lnTo>
                  <a:lnTo>
                    <a:pt x="260794" y="73129"/>
                  </a:lnTo>
                  <a:lnTo>
                    <a:pt x="268786" y="89370"/>
                  </a:lnTo>
                  <a:lnTo>
                    <a:pt x="254608" y="108703"/>
                  </a:lnTo>
                  <a:lnTo>
                    <a:pt x="265435" y="121334"/>
                  </a:lnTo>
                  <a:lnTo>
                    <a:pt x="281417" y="116179"/>
                  </a:lnTo>
                  <a:lnTo>
                    <a:pt x="290439" y="90401"/>
                  </a:lnTo>
                  <a:lnTo>
                    <a:pt x="306937" y="89627"/>
                  </a:lnTo>
                  <a:lnTo>
                    <a:pt x="320857" y="106383"/>
                  </a:lnTo>
                  <a:lnTo>
                    <a:pt x="335035" y="109219"/>
                  </a:lnTo>
                  <a:lnTo>
                    <a:pt x="343285" y="99681"/>
                  </a:lnTo>
                  <a:lnTo>
                    <a:pt x="343285" y="74676"/>
                  </a:lnTo>
                  <a:lnTo>
                    <a:pt x="357205" y="72614"/>
                  </a:lnTo>
                  <a:lnTo>
                    <a:pt x="363907" y="97876"/>
                  </a:lnTo>
                  <a:lnTo>
                    <a:pt x="345089" y="130615"/>
                  </a:lnTo>
                  <a:lnTo>
                    <a:pt x="361071" y="134481"/>
                  </a:lnTo>
                  <a:lnTo>
                    <a:pt x="394841" y="105352"/>
                  </a:lnTo>
                  <a:lnTo>
                    <a:pt x="419330" y="144793"/>
                  </a:lnTo>
                  <a:lnTo>
                    <a:pt x="472175" y="2056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C998E05C-DB62-024C-9606-E20005F0290E}"/>
                </a:ext>
              </a:extLst>
            </p:cNvPr>
            <p:cNvSpPr/>
            <p:nvPr/>
          </p:nvSpPr>
          <p:spPr>
            <a:xfrm>
              <a:off x="6005198" y="3923813"/>
              <a:ext cx="206225" cy="206225"/>
            </a:xfrm>
            <a:custGeom>
              <a:avLst/>
              <a:gdLst>
                <a:gd name="connsiteX0" fmla="*/ 175984 w 206225"/>
                <a:gd name="connsiteY0" fmla="*/ 212847 h 206225"/>
                <a:gd name="connsiteX1" fmla="*/ 149949 w 206225"/>
                <a:gd name="connsiteY1" fmla="*/ 193513 h 206225"/>
                <a:gd name="connsiteX2" fmla="*/ 106125 w 206225"/>
                <a:gd name="connsiteY2" fmla="*/ 181913 h 206225"/>
                <a:gd name="connsiteX3" fmla="*/ 87566 w 206225"/>
                <a:gd name="connsiteY3" fmla="*/ 153041 h 206225"/>
                <a:gd name="connsiteX4" fmla="*/ 88596 w 206225"/>
                <a:gd name="connsiteY4" fmla="*/ 112828 h 206225"/>
                <a:gd name="connsiteX5" fmla="*/ 57405 w 206225"/>
                <a:gd name="connsiteY5" fmla="*/ 100712 h 206225"/>
                <a:gd name="connsiteX6" fmla="*/ 18996 w 206225"/>
                <a:gd name="connsiteY6" fmla="*/ 99681 h 206225"/>
                <a:gd name="connsiteX7" fmla="*/ 13066 w 206225"/>
                <a:gd name="connsiteY7" fmla="*/ 75449 h 206225"/>
                <a:gd name="connsiteX8" fmla="*/ 29565 w 206225"/>
                <a:gd name="connsiteY8" fmla="*/ 68231 h 206225"/>
                <a:gd name="connsiteX9" fmla="*/ 39618 w 206225"/>
                <a:gd name="connsiteY9" fmla="*/ 73903 h 206225"/>
                <a:gd name="connsiteX10" fmla="*/ 78027 w 206225"/>
                <a:gd name="connsiteY10" fmla="*/ 70294 h 206225"/>
                <a:gd name="connsiteX11" fmla="*/ 76481 w 206225"/>
                <a:gd name="connsiteY11" fmla="*/ 57147 h 206225"/>
                <a:gd name="connsiteX12" fmla="*/ 61529 w 206225"/>
                <a:gd name="connsiteY12" fmla="*/ 53538 h 206225"/>
                <a:gd name="connsiteX13" fmla="*/ 70036 w 206225"/>
                <a:gd name="connsiteY13" fmla="*/ 29822 h 206225"/>
                <a:gd name="connsiteX14" fmla="*/ 102001 w 206225"/>
                <a:gd name="connsiteY14" fmla="*/ 47093 h 206225"/>
                <a:gd name="connsiteX15" fmla="*/ 104579 w 206225"/>
                <a:gd name="connsiteY15" fmla="*/ 21573 h 206225"/>
                <a:gd name="connsiteX16" fmla="*/ 134482 w 206225"/>
                <a:gd name="connsiteY16" fmla="*/ 23120 h 206225"/>
                <a:gd name="connsiteX17" fmla="*/ 135512 w 206225"/>
                <a:gd name="connsiteY17" fmla="*/ 13066 h 206225"/>
                <a:gd name="connsiteX18" fmla="*/ 156908 w 206225"/>
                <a:gd name="connsiteY18" fmla="*/ 14097 h 206225"/>
                <a:gd name="connsiteX19" fmla="*/ 157940 w 206225"/>
                <a:gd name="connsiteY19" fmla="*/ 27244 h 206225"/>
                <a:gd name="connsiteX20" fmla="*/ 185007 w 206225"/>
                <a:gd name="connsiteY20" fmla="*/ 44515 h 206225"/>
                <a:gd name="connsiteX21" fmla="*/ 178047 w 206225"/>
                <a:gd name="connsiteY21" fmla="*/ 66169 h 206225"/>
                <a:gd name="connsiteX22" fmla="*/ 186038 w 206225"/>
                <a:gd name="connsiteY22" fmla="*/ 79316 h 206225"/>
                <a:gd name="connsiteX23" fmla="*/ 195060 w 206225"/>
                <a:gd name="connsiteY23" fmla="*/ 77769 h 206225"/>
                <a:gd name="connsiteX24" fmla="*/ 211043 w 206225"/>
                <a:gd name="connsiteY24" fmla="*/ 100196 h 206225"/>
                <a:gd name="connsiteX25" fmla="*/ 200473 w 206225"/>
                <a:gd name="connsiteY25" fmla="*/ 127521 h 206225"/>
                <a:gd name="connsiteX26" fmla="*/ 174438 w 206225"/>
                <a:gd name="connsiteY26" fmla="*/ 125459 h 206225"/>
                <a:gd name="connsiteX27" fmla="*/ 183975 w 206225"/>
                <a:gd name="connsiteY27" fmla="*/ 181913 h 206225"/>
                <a:gd name="connsiteX28" fmla="*/ 175984 w 206225"/>
                <a:gd name="connsiteY28" fmla="*/ 212847 h 20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6225" h="206225">
                  <a:moveTo>
                    <a:pt x="175984" y="212847"/>
                  </a:moveTo>
                  <a:lnTo>
                    <a:pt x="149949" y="193513"/>
                  </a:lnTo>
                  <a:lnTo>
                    <a:pt x="106125" y="181913"/>
                  </a:lnTo>
                  <a:lnTo>
                    <a:pt x="87566" y="153041"/>
                  </a:lnTo>
                  <a:lnTo>
                    <a:pt x="88596" y="112828"/>
                  </a:lnTo>
                  <a:lnTo>
                    <a:pt x="57405" y="100712"/>
                  </a:lnTo>
                  <a:lnTo>
                    <a:pt x="18996" y="99681"/>
                  </a:lnTo>
                  <a:lnTo>
                    <a:pt x="13066" y="75449"/>
                  </a:lnTo>
                  <a:lnTo>
                    <a:pt x="29565" y="68231"/>
                  </a:lnTo>
                  <a:lnTo>
                    <a:pt x="39618" y="73903"/>
                  </a:lnTo>
                  <a:lnTo>
                    <a:pt x="78027" y="70294"/>
                  </a:lnTo>
                  <a:lnTo>
                    <a:pt x="76481" y="57147"/>
                  </a:lnTo>
                  <a:lnTo>
                    <a:pt x="61529" y="53538"/>
                  </a:lnTo>
                  <a:lnTo>
                    <a:pt x="70036" y="29822"/>
                  </a:lnTo>
                  <a:lnTo>
                    <a:pt x="102001" y="47093"/>
                  </a:lnTo>
                  <a:lnTo>
                    <a:pt x="104579" y="21573"/>
                  </a:lnTo>
                  <a:lnTo>
                    <a:pt x="134482" y="23120"/>
                  </a:lnTo>
                  <a:lnTo>
                    <a:pt x="135512" y="13066"/>
                  </a:lnTo>
                  <a:lnTo>
                    <a:pt x="156908" y="14097"/>
                  </a:lnTo>
                  <a:lnTo>
                    <a:pt x="157940" y="27244"/>
                  </a:lnTo>
                  <a:lnTo>
                    <a:pt x="185007" y="44515"/>
                  </a:lnTo>
                  <a:lnTo>
                    <a:pt x="178047" y="66169"/>
                  </a:lnTo>
                  <a:lnTo>
                    <a:pt x="186038" y="79316"/>
                  </a:lnTo>
                  <a:lnTo>
                    <a:pt x="195060" y="77769"/>
                  </a:lnTo>
                  <a:lnTo>
                    <a:pt x="211043" y="100196"/>
                  </a:lnTo>
                  <a:lnTo>
                    <a:pt x="200473" y="127521"/>
                  </a:lnTo>
                  <a:lnTo>
                    <a:pt x="174438" y="125459"/>
                  </a:lnTo>
                  <a:lnTo>
                    <a:pt x="183975" y="181913"/>
                  </a:lnTo>
                  <a:lnTo>
                    <a:pt x="175984" y="2128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BC56314A-7D17-324C-9D7F-3628F390D2B3}"/>
                </a:ext>
              </a:extLst>
            </p:cNvPr>
            <p:cNvSpPr/>
            <p:nvPr/>
          </p:nvSpPr>
          <p:spPr>
            <a:xfrm>
              <a:off x="6816952" y="3934124"/>
              <a:ext cx="309338" cy="412450"/>
            </a:xfrm>
            <a:custGeom>
              <a:avLst/>
              <a:gdLst>
                <a:gd name="connsiteX0" fmla="*/ 24409 w 309337"/>
                <a:gd name="connsiteY0" fmla="*/ 223158 h 412450"/>
                <a:gd name="connsiteX1" fmla="*/ 13066 w 309337"/>
                <a:gd name="connsiteY1" fmla="*/ 211300 h 412450"/>
                <a:gd name="connsiteX2" fmla="*/ 24924 w 309337"/>
                <a:gd name="connsiteY2" fmla="*/ 192998 h 412450"/>
                <a:gd name="connsiteX3" fmla="*/ 68232 w 309337"/>
                <a:gd name="connsiteY3" fmla="*/ 164642 h 412450"/>
                <a:gd name="connsiteX4" fmla="*/ 74160 w 309337"/>
                <a:gd name="connsiteY4" fmla="*/ 147370 h 412450"/>
                <a:gd name="connsiteX5" fmla="*/ 51218 w 309337"/>
                <a:gd name="connsiteY5" fmla="*/ 90401 h 412450"/>
                <a:gd name="connsiteX6" fmla="*/ 59209 w 309337"/>
                <a:gd name="connsiteY6" fmla="*/ 35493 h 412450"/>
                <a:gd name="connsiteX7" fmla="*/ 72356 w 309337"/>
                <a:gd name="connsiteY7" fmla="*/ 13066 h 412450"/>
                <a:gd name="connsiteX8" fmla="*/ 113601 w 309337"/>
                <a:gd name="connsiteY8" fmla="*/ 29564 h 412450"/>
                <a:gd name="connsiteX9" fmla="*/ 128552 w 309337"/>
                <a:gd name="connsiteY9" fmla="*/ 27760 h 412450"/>
                <a:gd name="connsiteX10" fmla="*/ 147886 w 309337"/>
                <a:gd name="connsiteY10" fmla="*/ 56631 h 412450"/>
                <a:gd name="connsiteX11" fmla="*/ 161291 w 309337"/>
                <a:gd name="connsiteY11" fmla="*/ 61014 h 412450"/>
                <a:gd name="connsiteX12" fmla="*/ 177789 w 309337"/>
                <a:gd name="connsiteY12" fmla="*/ 53280 h 412450"/>
                <a:gd name="connsiteX13" fmla="*/ 200215 w 309337"/>
                <a:gd name="connsiteY13" fmla="*/ 68231 h 412450"/>
                <a:gd name="connsiteX14" fmla="*/ 272395 w 309337"/>
                <a:gd name="connsiteY14" fmla="*/ 111539 h 412450"/>
                <a:gd name="connsiteX15" fmla="*/ 256154 w 309337"/>
                <a:gd name="connsiteY15" fmla="*/ 146855 h 412450"/>
                <a:gd name="connsiteX16" fmla="*/ 260794 w 309337"/>
                <a:gd name="connsiteY16" fmla="*/ 177531 h 412450"/>
                <a:gd name="connsiteX17" fmla="*/ 245070 w 309337"/>
                <a:gd name="connsiteY17" fmla="*/ 222643 h 412450"/>
                <a:gd name="connsiteX18" fmla="*/ 288119 w 309337"/>
                <a:gd name="connsiteY18" fmla="*/ 230634 h 412450"/>
                <a:gd name="connsiteX19" fmla="*/ 300235 w 309337"/>
                <a:gd name="connsiteY19" fmla="*/ 275746 h 412450"/>
                <a:gd name="connsiteX20" fmla="*/ 252803 w 309337"/>
                <a:gd name="connsiteY20" fmla="*/ 270590 h 412450"/>
                <a:gd name="connsiteX21" fmla="*/ 310546 w 309337"/>
                <a:gd name="connsiteY21" fmla="*/ 367516 h 412450"/>
                <a:gd name="connsiteX22" fmla="*/ 247647 w 309337"/>
                <a:gd name="connsiteY22" fmla="*/ 411339 h 412450"/>
                <a:gd name="connsiteX23" fmla="*/ 71325 w 309337"/>
                <a:gd name="connsiteY23" fmla="*/ 230634 h 412450"/>
                <a:gd name="connsiteX24" fmla="*/ 24409 w 309337"/>
                <a:gd name="connsiteY24" fmla="*/ 223158 h 41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337" h="412450">
                  <a:moveTo>
                    <a:pt x="24409" y="223158"/>
                  </a:moveTo>
                  <a:lnTo>
                    <a:pt x="13066" y="211300"/>
                  </a:lnTo>
                  <a:lnTo>
                    <a:pt x="24924" y="192998"/>
                  </a:lnTo>
                  <a:lnTo>
                    <a:pt x="68232" y="164642"/>
                  </a:lnTo>
                  <a:lnTo>
                    <a:pt x="74160" y="147370"/>
                  </a:lnTo>
                  <a:lnTo>
                    <a:pt x="51218" y="90401"/>
                  </a:lnTo>
                  <a:lnTo>
                    <a:pt x="59209" y="35493"/>
                  </a:lnTo>
                  <a:lnTo>
                    <a:pt x="72356" y="13066"/>
                  </a:lnTo>
                  <a:lnTo>
                    <a:pt x="113601" y="29564"/>
                  </a:lnTo>
                  <a:lnTo>
                    <a:pt x="128552" y="27760"/>
                  </a:lnTo>
                  <a:lnTo>
                    <a:pt x="147886" y="56631"/>
                  </a:lnTo>
                  <a:lnTo>
                    <a:pt x="161291" y="61014"/>
                  </a:lnTo>
                  <a:lnTo>
                    <a:pt x="177789" y="53280"/>
                  </a:lnTo>
                  <a:lnTo>
                    <a:pt x="200215" y="68231"/>
                  </a:lnTo>
                  <a:lnTo>
                    <a:pt x="272395" y="111539"/>
                  </a:lnTo>
                  <a:lnTo>
                    <a:pt x="256154" y="146855"/>
                  </a:lnTo>
                  <a:lnTo>
                    <a:pt x="260794" y="177531"/>
                  </a:lnTo>
                  <a:lnTo>
                    <a:pt x="245070" y="222643"/>
                  </a:lnTo>
                  <a:lnTo>
                    <a:pt x="288119" y="230634"/>
                  </a:lnTo>
                  <a:lnTo>
                    <a:pt x="300235" y="275746"/>
                  </a:lnTo>
                  <a:lnTo>
                    <a:pt x="252803" y="270590"/>
                  </a:lnTo>
                  <a:lnTo>
                    <a:pt x="310546" y="367516"/>
                  </a:lnTo>
                  <a:lnTo>
                    <a:pt x="247647" y="411339"/>
                  </a:lnTo>
                  <a:lnTo>
                    <a:pt x="71325" y="230634"/>
                  </a:lnTo>
                  <a:lnTo>
                    <a:pt x="24409" y="2231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5EC3BDAC-5E12-5741-AC66-B3E8C25E73D8}"/>
                </a:ext>
              </a:extLst>
            </p:cNvPr>
            <p:cNvSpPr/>
            <p:nvPr/>
          </p:nvSpPr>
          <p:spPr>
            <a:xfrm>
              <a:off x="7457281" y="3984391"/>
              <a:ext cx="335116" cy="515563"/>
            </a:xfrm>
            <a:custGeom>
              <a:avLst/>
              <a:gdLst>
                <a:gd name="connsiteX0" fmla="*/ 201762 w 335115"/>
                <a:gd name="connsiteY0" fmla="*/ 114632 h 515562"/>
                <a:gd name="connsiteX1" fmla="*/ 216455 w 335115"/>
                <a:gd name="connsiteY1" fmla="*/ 83441 h 515562"/>
                <a:gd name="connsiteX2" fmla="*/ 208722 w 335115"/>
                <a:gd name="connsiteY2" fmla="*/ 67458 h 515562"/>
                <a:gd name="connsiteX3" fmla="*/ 219807 w 335115"/>
                <a:gd name="connsiteY3" fmla="*/ 46062 h 515562"/>
                <a:gd name="connsiteX4" fmla="*/ 184748 w 335115"/>
                <a:gd name="connsiteY4" fmla="*/ 20284 h 515562"/>
                <a:gd name="connsiteX5" fmla="*/ 151752 w 335115"/>
                <a:gd name="connsiteY5" fmla="*/ 18480 h 515562"/>
                <a:gd name="connsiteX6" fmla="*/ 93751 w 335115"/>
                <a:gd name="connsiteY6" fmla="*/ 13066 h 515562"/>
                <a:gd name="connsiteX7" fmla="*/ 71840 w 335115"/>
                <a:gd name="connsiteY7" fmla="*/ 53538 h 515562"/>
                <a:gd name="connsiteX8" fmla="*/ 61787 w 335115"/>
                <a:gd name="connsiteY8" fmla="*/ 102774 h 515562"/>
                <a:gd name="connsiteX9" fmla="*/ 90401 w 335115"/>
                <a:gd name="connsiteY9" fmla="*/ 96588 h 515562"/>
                <a:gd name="connsiteX10" fmla="*/ 13066 w 335115"/>
                <a:gd name="connsiteY10" fmla="*/ 299719 h 515562"/>
                <a:gd name="connsiteX11" fmla="*/ 56631 w 335115"/>
                <a:gd name="connsiteY11" fmla="*/ 509811 h 515562"/>
                <a:gd name="connsiteX12" fmla="*/ 92978 w 335115"/>
                <a:gd name="connsiteY12" fmla="*/ 491251 h 515562"/>
                <a:gd name="connsiteX13" fmla="*/ 124170 w 335115"/>
                <a:gd name="connsiteY13" fmla="*/ 231923 h 515562"/>
                <a:gd name="connsiteX14" fmla="*/ 188873 w 335115"/>
                <a:gd name="connsiteY14" fmla="*/ 173406 h 515562"/>
                <a:gd name="connsiteX15" fmla="*/ 221869 w 335115"/>
                <a:gd name="connsiteY15" fmla="*/ 185007 h 515562"/>
                <a:gd name="connsiteX16" fmla="*/ 194544 w 335115"/>
                <a:gd name="connsiteY16" fmla="*/ 164126 h 515562"/>
                <a:gd name="connsiteX17" fmla="*/ 197380 w 335115"/>
                <a:gd name="connsiteY17" fmla="*/ 417010 h 515562"/>
                <a:gd name="connsiteX18" fmla="*/ 191966 w 335115"/>
                <a:gd name="connsiteY18" fmla="*/ 429383 h 515562"/>
                <a:gd name="connsiteX19" fmla="*/ 177015 w 335115"/>
                <a:gd name="connsiteY19" fmla="*/ 433508 h 515562"/>
                <a:gd name="connsiteX20" fmla="*/ 160517 w 335115"/>
                <a:gd name="connsiteY20" fmla="*/ 431961 h 515562"/>
                <a:gd name="connsiteX21" fmla="*/ 149690 w 335115"/>
                <a:gd name="connsiteY21" fmla="*/ 426805 h 515562"/>
                <a:gd name="connsiteX22" fmla="*/ 142472 w 335115"/>
                <a:gd name="connsiteY22" fmla="*/ 418556 h 515562"/>
                <a:gd name="connsiteX23" fmla="*/ 137059 w 335115"/>
                <a:gd name="connsiteY23" fmla="*/ 403605 h 515562"/>
                <a:gd name="connsiteX24" fmla="*/ 142988 w 335115"/>
                <a:gd name="connsiteY24" fmla="*/ 377827 h 515562"/>
                <a:gd name="connsiteX25" fmla="*/ 151752 w 335115"/>
                <a:gd name="connsiteY25" fmla="*/ 362360 h 515562"/>
                <a:gd name="connsiteX26" fmla="*/ 163611 w 335115"/>
                <a:gd name="connsiteY26" fmla="*/ 354369 h 515562"/>
                <a:gd name="connsiteX27" fmla="*/ 165930 w 335115"/>
                <a:gd name="connsiteY27" fmla="*/ 343027 h 515562"/>
                <a:gd name="connsiteX28" fmla="*/ 159486 w 335115"/>
                <a:gd name="connsiteY28" fmla="*/ 329622 h 515562"/>
                <a:gd name="connsiteX29" fmla="*/ 145566 w 335115"/>
                <a:gd name="connsiteY29" fmla="*/ 320599 h 515562"/>
                <a:gd name="connsiteX30" fmla="*/ 131903 w 335115"/>
                <a:gd name="connsiteY30" fmla="*/ 333746 h 515562"/>
                <a:gd name="connsiteX31" fmla="*/ 126490 w 335115"/>
                <a:gd name="connsiteY31" fmla="*/ 365454 h 515562"/>
                <a:gd name="connsiteX32" fmla="*/ 117467 w 335115"/>
                <a:gd name="connsiteY32" fmla="*/ 386849 h 515562"/>
                <a:gd name="connsiteX33" fmla="*/ 117467 w 335115"/>
                <a:gd name="connsiteY33" fmla="*/ 432734 h 515562"/>
                <a:gd name="connsiteX34" fmla="*/ 121592 w 335115"/>
                <a:gd name="connsiteY34" fmla="*/ 454388 h 515562"/>
                <a:gd name="connsiteX35" fmla="*/ 128294 w 335115"/>
                <a:gd name="connsiteY35" fmla="*/ 471144 h 515562"/>
                <a:gd name="connsiteX36" fmla="*/ 129841 w 335115"/>
                <a:gd name="connsiteY36" fmla="*/ 494602 h 515562"/>
                <a:gd name="connsiteX37" fmla="*/ 119787 w 335115"/>
                <a:gd name="connsiteY37" fmla="*/ 507749 h 515562"/>
                <a:gd name="connsiteX38" fmla="*/ 116179 w 335115"/>
                <a:gd name="connsiteY38" fmla="*/ 514967 h 515562"/>
                <a:gd name="connsiteX39" fmla="*/ 108960 w 335115"/>
                <a:gd name="connsiteY39" fmla="*/ 520122 h 515562"/>
                <a:gd name="connsiteX40" fmla="*/ 98907 w 335115"/>
                <a:gd name="connsiteY40" fmla="*/ 520122 h 515562"/>
                <a:gd name="connsiteX41" fmla="*/ 96845 w 335115"/>
                <a:gd name="connsiteY41" fmla="*/ 526567 h 515562"/>
                <a:gd name="connsiteX42" fmla="*/ 109734 w 335115"/>
                <a:gd name="connsiteY42" fmla="*/ 526567 h 515562"/>
                <a:gd name="connsiteX43" fmla="*/ 123654 w 335115"/>
                <a:gd name="connsiteY43" fmla="*/ 520896 h 515562"/>
                <a:gd name="connsiteX44" fmla="*/ 135512 w 335115"/>
                <a:gd name="connsiteY44" fmla="*/ 514193 h 515562"/>
                <a:gd name="connsiteX45" fmla="*/ 149432 w 335115"/>
                <a:gd name="connsiteY45" fmla="*/ 491509 h 515562"/>
                <a:gd name="connsiteX46" fmla="*/ 169282 w 335115"/>
                <a:gd name="connsiteY46" fmla="*/ 467535 h 515562"/>
                <a:gd name="connsiteX47" fmla="*/ 188099 w 335115"/>
                <a:gd name="connsiteY47" fmla="*/ 452326 h 515562"/>
                <a:gd name="connsiteX48" fmla="*/ 199958 w 335115"/>
                <a:gd name="connsiteY48" fmla="*/ 441757 h 515562"/>
                <a:gd name="connsiteX49" fmla="*/ 204855 w 335115"/>
                <a:gd name="connsiteY49" fmla="*/ 425516 h 515562"/>
                <a:gd name="connsiteX50" fmla="*/ 204855 w 335115"/>
                <a:gd name="connsiteY50" fmla="*/ 415205 h 515562"/>
                <a:gd name="connsiteX51" fmla="*/ 332199 w 335115"/>
                <a:gd name="connsiteY51" fmla="*/ 121850 h 515562"/>
                <a:gd name="connsiteX52" fmla="*/ 326528 w 335115"/>
                <a:gd name="connsiteY52" fmla="*/ 130872 h 515562"/>
                <a:gd name="connsiteX53" fmla="*/ 319310 w 335115"/>
                <a:gd name="connsiteY53" fmla="*/ 152010 h 515562"/>
                <a:gd name="connsiteX54" fmla="*/ 297656 w 335115"/>
                <a:gd name="connsiteY54" fmla="*/ 196091 h 515562"/>
                <a:gd name="connsiteX55" fmla="*/ 282447 w 335115"/>
                <a:gd name="connsiteY55" fmla="*/ 224705 h 515562"/>
                <a:gd name="connsiteX56" fmla="*/ 287345 w 335115"/>
                <a:gd name="connsiteY56" fmla="*/ 231149 h 515562"/>
                <a:gd name="connsiteX57" fmla="*/ 318795 w 335115"/>
                <a:gd name="connsiteY57" fmla="*/ 177273 h 515562"/>
                <a:gd name="connsiteX58" fmla="*/ 341222 w 335115"/>
                <a:gd name="connsiteY58" fmla="*/ 144793 h 515562"/>
                <a:gd name="connsiteX59" fmla="*/ 345346 w 335115"/>
                <a:gd name="connsiteY59" fmla="*/ 123397 h 5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35115" h="515562">
                  <a:moveTo>
                    <a:pt x="201762" y="114632"/>
                  </a:moveTo>
                  <a:lnTo>
                    <a:pt x="216455" y="83441"/>
                  </a:lnTo>
                  <a:lnTo>
                    <a:pt x="208722" y="67458"/>
                  </a:lnTo>
                  <a:lnTo>
                    <a:pt x="219807" y="46062"/>
                  </a:lnTo>
                  <a:lnTo>
                    <a:pt x="184748" y="20284"/>
                  </a:lnTo>
                  <a:lnTo>
                    <a:pt x="151752" y="18480"/>
                  </a:lnTo>
                  <a:lnTo>
                    <a:pt x="93751" y="13066"/>
                  </a:lnTo>
                  <a:lnTo>
                    <a:pt x="71840" y="53538"/>
                  </a:lnTo>
                  <a:lnTo>
                    <a:pt x="61787" y="102774"/>
                  </a:lnTo>
                  <a:lnTo>
                    <a:pt x="90401" y="96588"/>
                  </a:lnTo>
                  <a:lnTo>
                    <a:pt x="13066" y="299719"/>
                  </a:lnTo>
                  <a:lnTo>
                    <a:pt x="56631" y="509811"/>
                  </a:lnTo>
                  <a:lnTo>
                    <a:pt x="92978" y="491251"/>
                  </a:lnTo>
                  <a:lnTo>
                    <a:pt x="124170" y="231923"/>
                  </a:lnTo>
                  <a:lnTo>
                    <a:pt x="188873" y="173406"/>
                  </a:lnTo>
                  <a:lnTo>
                    <a:pt x="221869" y="185007"/>
                  </a:lnTo>
                  <a:lnTo>
                    <a:pt x="194544" y="164126"/>
                  </a:lnTo>
                  <a:close/>
                  <a:moveTo>
                    <a:pt x="197380" y="417010"/>
                  </a:moveTo>
                  <a:lnTo>
                    <a:pt x="191966" y="429383"/>
                  </a:lnTo>
                  <a:lnTo>
                    <a:pt x="177015" y="433508"/>
                  </a:lnTo>
                  <a:lnTo>
                    <a:pt x="160517" y="431961"/>
                  </a:lnTo>
                  <a:lnTo>
                    <a:pt x="149690" y="426805"/>
                  </a:lnTo>
                  <a:lnTo>
                    <a:pt x="142472" y="418556"/>
                  </a:lnTo>
                  <a:lnTo>
                    <a:pt x="137059" y="403605"/>
                  </a:lnTo>
                  <a:lnTo>
                    <a:pt x="142988" y="377827"/>
                  </a:lnTo>
                  <a:lnTo>
                    <a:pt x="151752" y="362360"/>
                  </a:lnTo>
                  <a:lnTo>
                    <a:pt x="163611" y="354369"/>
                  </a:lnTo>
                  <a:lnTo>
                    <a:pt x="165930" y="343027"/>
                  </a:lnTo>
                  <a:lnTo>
                    <a:pt x="159486" y="329622"/>
                  </a:lnTo>
                  <a:lnTo>
                    <a:pt x="145566" y="320599"/>
                  </a:lnTo>
                  <a:lnTo>
                    <a:pt x="131903" y="333746"/>
                  </a:lnTo>
                  <a:lnTo>
                    <a:pt x="126490" y="365454"/>
                  </a:lnTo>
                  <a:lnTo>
                    <a:pt x="117467" y="386849"/>
                  </a:lnTo>
                  <a:lnTo>
                    <a:pt x="117467" y="432734"/>
                  </a:lnTo>
                  <a:lnTo>
                    <a:pt x="121592" y="454388"/>
                  </a:lnTo>
                  <a:lnTo>
                    <a:pt x="128294" y="471144"/>
                  </a:lnTo>
                  <a:lnTo>
                    <a:pt x="129841" y="494602"/>
                  </a:lnTo>
                  <a:lnTo>
                    <a:pt x="119787" y="507749"/>
                  </a:lnTo>
                  <a:lnTo>
                    <a:pt x="116179" y="514967"/>
                  </a:lnTo>
                  <a:lnTo>
                    <a:pt x="108960" y="520122"/>
                  </a:lnTo>
                  <a:lnTo>
                    <a:pt x="98907" y="520122"/>
                  </a:lnTo>
                  <a:lnTo>
                    <a:pt x="96845" y="526567"/>
                  </a:lnTo>
                  <a:lnTo>
                    <a:pt x="109734" y="526567"/>
                  </a:lnTo>
                  <a:lnTo>
                    <a:pt x="123654" y="520896"/>
                  </a:lnTo>
                  <a:lnTo>
                    <a:pt x="135512" y="514193"/>
                  </a:lnTo>
                  <a:lnTo>
                    <a:pt x="149432" y="491509"/>
                  </a:lnTo>
                  <a:lnTo>
                    <a:pt x="169282" y="467535"/>
                  </a:lnTo>
                  <a:lnTo>
                    <a:pt x="188099" y="452326"/>
                  </a:lnTo>
                  <a:lnTo>
                    <a:pt x="199958" y="441757"/>
                  </a:lnTo>
                  <a:lnTo>
                    <a:pt x="204855" y="425516"/>
                  </a:lnTo>
                  <a:lnTo>
                    <a:pt x="204855" y="415205"/>
                  </a:lnTo>
                  <a:close/>
                  <a:moveTo>
                    <a:pt x="332199" y="121850"/>
                  </a:moveTo>
                  <a:lnTo>
                    <a:pt x="326528" y="130872"/>
                  </a:lnTo>
                  <a:lnTo>
                    <a:pt x="319310" y="152010"/>
                  </a:lnTo>
                  <a:lnTo>
                    <a:pt x="297656" y="196091"/>
                  </a:lnTo>
                  <a:lnTo>
                    <a:pt x="282447" y="224705"/>
                  </a:lnTo>
                  <a:lnTo>
                    <a:pt x="287345" y="231149"/>
                  </a:lnTo>
                  <a:lnTo>
                    <a:pt x="318795" y="177273"/>
                  </a:lnTo>
                  <a:lnTo>
                    <a:pt x="341222" y="144793"/>
                  </a:lnTo>
                  <a:lnTo>
                    <a:pt x="345346" y="12339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1131F3F5-9074-3A41-884B-F154E974F0F4}"/>
                </a:ext>
              </a:extLst>
            </p:cNvPr>
            <p:cNvSpPr/>
            <p:nvPr/>
          </p:nvSpPr>
          <p:spPr>
            <a:xfrm>
              <a:off x="7060040" y="4031823"/>
              <a:ext cx="206225" cy="232003"/>
            </a:xfrm>
            <a:custGeom>
              <a:avLst/>
              <a:gdLst>
                <a:gd name="connsiteX0" fmla="*/ 17706 w 206225"/>
                <a:gd name="connsiteY0" fmla="*/ 79832 h 232003"/>
                <a:gd name="connsiteX1" fmla="*/ 13066 w 206225"/>
                <a:gd name="connsiteY1" fmla="*/ 49156 h 232003"/>
                <a:gd name="connsiteX2" fmla="*/ 29307 w 206225"/>
                <a:gd name="connsiteY2" fmla="*/ 13840 h 232003"/>
                <a:gd name="connsiteX3" fmla="*/ 101485 w 206225"/>
                <a:gd name="connsiteY3" fmla="*/ 13066 h 232003"/>
                <a:gd name="connsiteX4" fmla="*/ 194029 w 206225"/>
                <a:gd name="connsiteY4" fmla="*/ 158197 h 232003"/>
                <a:gd name="connsiteX5" fmla="*/ 175211 w 206225"/>
                <a:gd name="connsiteY5" fmla="*/ 227283 h 232003"/>
                <a:gd name="connsiteX6" fmla="*/ 151495 w 206225"/>
                <a:gd name="connsiteY6" fmla="*/ 222385 h 232003"/>
                <a:gd name="connsiteX7" fmla="*/ 116694 w 206225"/>
                <a:gd name="connsiteY7" fmla="*/ 154331 h 232003"/>
                <a:gd name="connsiteX8" fmla="*/ 17706 w 206225"/>
                <a:gd name="connsiteY8" fmla="*/ 79832 h 232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25" h="232003">
                  <a:moveTo>
                    <a:pt x="17706" y="79832"/>
                  </a:moveTo>
                  <a:lnTo>
                    <a:pt x="13066" y="49156"/>
                  </a:lnTo>
                  <a:lnTo>
                    <a:pt x="29307" y="13840"/>
                  </a:lnTo>
                  <a:lnTo>
                    <a:pt x="101485" y="13066"/>
                  </a:lnTo>
                  <a:lnTo>
                    <a:pt x="194029" y="158197"/>
                  </a:lnTo>
                  <a:lnTo>
                    <a:pt x="175211" y="227283"/>
                  </a:lnTo>
                  <a:lnTo>
                    <a:pt x="151495" y="222385"/>
                  </a:lnTo>
                  <a:lnTo>
                    <a:pt x="116694" y="154331"/>
                  </a:lnTo>
                  <a:lnTo>
                    <a:pt x="17706" y="798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2F437318-F8B5-BB4C-AF5C-EB2ED6886D58}"/>
                </a:ext>
              </a:extLst>
            </p:cNvPr>
            <p:cNvSpPr/>
            <p:nvPr/>
          </p:nvSpPr>
          <p:spPr>
            <a:xfrm>
              <a:off x="6300100" y="4061726"/>
              <a:ext cx="386672" cy="309338"/>
            </a:xfrm>
            <a:custGeom>
              <a:avLst/>
              <a:gdLst>
                <a:gd name="connsiteX0" fmla="*/ 293275 w 386672"/>
                <a:gd name="connsiteY0" fmla="*/ 287346 h 309337"/>
                <a:gd name="connsiteX1" fmla="*/ 274457 w 386672"/>
                <a:gd name="connsiteY1" fmla="*/ 235532 h 309337"/>
                <a:gd name="connsiteX2" fmla="*/ 252803 w 386672"/>
                <a:gd name="connsiteY2" fmla="*/ 218776 h 309337"/>
                <a:gd name="connsiteX3" fmla="*/ 201762 w 386672"/>
                <a:gd name="connsiteY3" fmla="*/ 261825 h 309337"/>
                <a:gd name="connsiteX4" fmla="*/ 181656 w 386672"/>
                <a:gd name="connsiteY4" fmla="*/ 214909 h 309337"/>
                <a:gd name="connsiteX5" fmla="*/ 147628 w 386672"/>
                <a:gd name="connsiteY5" fmla="*/ 225736 h 309337"/>
                <a:gd name="connsiteX6" fmla="*/ 110508 w 386672"/>
                <a:gd name="connsiteY6" fmla="*/ 223416 h 309337"/>
                <a:gd name="connsiteX7" fmla="*/ 92979 w 386672"/>
                <a:gd name="connsiteY7" fmla="*/ 233727 h 309337"/>
                <a:gd name="connsiteX8" fmla="*/ 70809 w 386672"/>
                <a:gd name="connsiteY8" fmla="*/ 210785 h 309337"/>
                <a:gd name="connsiteX9" fmla="*/ 55342 w 386672"/>
                <a:gd name="connsiteY9" fmla="*/ 206660 h 309337"/>
                <a:gd name="connsiteX10" fmla="*/ 35751 w 386672"/>
                <a:gd name="connsiteY10" fmla="*/ 216971 h 309337"/>
                <a:gd name="connsiteX11" fmla="*/ 13066 w 386672"/>
                <a:gd name="connsiteY11" fmla="*/ 208980 h 309337"/>
                <a:gd name="connsiteX12" fmla="*/ 23635 w 386672"/>
                <a:gd name="connsiteY12" fmla="*/ 179335 h 309337"/>
                <a:gd name="connsiteX13" fmla="*/ 47094 w 386672"/>
                <a:gd name="connsiteY13" fmla="*/ 154330 h 309337"/>
                <a:gd name="connsiteX14" fmla="*/ 36524 w 386672"/>
                <a:gd name="connsiteY14" fmla="*/ 138090 h 309337"/>
                <a:gd name="connsiteX15" fmla="*/ 40391 w 386672"/>
                <a:gd name="connsiteY15" fmla="*/ 123912 h 309337"/>
                <a:gd name="connsiteX16" fmla="*/ 57405 w 386672"/>
                <a:gd name="connsiteY16" fmla="*/ 136544 h 309337"/>
                <a:gd name="connsiteX17" fmla="*/ 69005 w 386672"/>
                <a:gd name="connsiteY17" fmla="*/ 132419 h 309337"/>
                <a:gd name="connsiteX18" fmla="*/ 59467 w 386672"/>
                <a:gd name="connsiteY18" fmla="*/ 111281 h 309337"/>
                <a:gd name="connsiteX19" fmla="*/ 105094 w 386672"/>
                <a:gd name="connsiteY19" fmla="*/ 13066 h 309337"/>
                <a:gd name="connsiteX20" fmla="*/ 152784 w 386672"/>
                <a:gd name="connsiteY20" fmla="*/ 36782 h 309337"/>
                <a:gd name="connsiteX21" fmla="*/ 188873 w 386672"/>
                <a:gd name="connsiteY21" fmla="*/ 70551 h 309337"/>
                <a:gd name="connsiteX22" fmla="*/ 210011 w 386672"/>
                <a:gd name="connsiteY22" fmla="*/ 74160 h 309337"/>
                <a:gd name="connsiteX23" fmla="*/ 224189 w 386672"/>
                <a:gd name="connsiteY23" fmla="*/ 86276 h 309337"/>
                <a:gd name="connsiteX24" fmla="*/ 251514 w 386672"/>
                <a:gd name="connsiteY24" fmla="*/ 86534 h 309337"/>
                <a:gd name="connsiteX25" fmla="*/ 258732 w 386672"/>
                <a:gd name="connsiteY25" fmla="*/ 101743 h 309337"/>
                <a:gd name="connsiteX26" fmla="*/ 280644 w 386672"/>
                <a:gd name="connsiteY26" fmla="*/ 92463 h 309337"/>
                <a:gd name="connsiteX27" fmla="*/ 295853 w 386672"/>
                <a:gd name="connsiteY27" fmla="*/ 96587 h 309337"/>
                <a:gd name="connsiteX28" fmla="*/ 307453 w 386672"/>
                <a:gd name="connsiteY28" fmla="*/ 115921 h 309337"/>
                <a:gd name="connsiteX29" fmla="*/ 324724 w 386672"/>
                <a:gd name="connsiteY29" fmla="*/ 110508 h 309337"/>
                <a:gd name="connsiteX30" fmla="*/ 319568 w 386672"/>
                <a:gd name="connsiteY30" fmla="*/ 134481 h 309337"/>
                <a:gd name="connsiteX31" fmla="*/ 336840 w 386672"/>
                <a:gd name="connsiteY31" fmla="*/ 127779 h 309337"/>
                <a:gd name="connsiteX32" fmla="*/ 337871 w 386672"/>
                <a:gd name="connsiteY32" fmla="*/ 115663 h 309337"/>
                <a:gd name="connsiteX33" fmla="*/ 357978 w 386672"/>
                <a:gd name="connsiteY33" fmla="*/ 117983 h 309337"/>
                <a:gd name="connsiteX34" fmla="*/ 353596 w 386672"/>
                <a:gd name="connsiteY34" fmla="*/ 136286 h 309337"/>
                <a:gd name="connsiteX35" fmla="*/ 359525 w 386672"/>
                <a:gd name="connsiteY35" fmla="*/ 139895 h 309337"/>
                <a:gd name="connsiteX36" fmla="*/ 343800 w 386672"/>
                <a:gd name="connsiteY36" fmla="*/ 170571 h 309337"/>
                <a:gd name="connsiteX37" fmla="*/ 356173 w 386672"/>
                <a:gd name="connsiteY37" fmla="*/ 172891 h 309337"/>
                <a:gd name="connsiteX38" fmla="*/ 359267 w 386672"/>
                <a:gd name="connsiteY38" fmla="*/ 158713 h 309337"/>
                <a:gd name="connsiteX39" fmla="*/ 372156 w 386672"/>
                <a:gd name="connsiteY39" fmla="*/ 163611 h 309337"/>
                <a:gd name="connsiteX40" fmla="*/ 385818 w 386672"/>
                <a:gd name="connsiteY40" fmla="*/ 155362 h 309337"/>
                <a:gd name="connsiteX41" fmla="*/ 376796 w 386672"/>
                <a:gd name="connsiteY41" fmla="*/ 170828 h 309337"/>
                <a:gd name="connsiteX42" fmla="*/ 384529 w 386672"/>
                <a:gd name="connsiteY42" fmla="*/ 205887 h 309337"/>
                <a:gd name="connsiteX43" fmla="*/ 381951 w 386672"/>
                <a:gd name="connsiteY43" fmla="*/ 279097 h 309337"/>
                <a:gd name="connsiteX44" fmla="*/ 324209 w 386672"/>
                <a:gd name="connsiteY44" fmla="*/ 305390 h 309337"/>
                <a:gd name="connsiteX45" fmla="*/ 293275 w 386672"/>
                <a:gd name="connsiteY45" fmla="*/ 287346 h 30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86672" h="309337">
                  <a:moveTo>
                    <a:pt x="293275" y="287346"/>
                  </a:moveTo>
                  <a:lnTo>
                    <a:pt x="274457" y="235532"/>
                  </a:lnTo>
                  <a:lnTo>
                    <a:pt x="252803" y="218776"/>
                  </a:lnTo>
                  <a:lnTo>
                    <a:pt x="201762" y="261825"/>
                  </a:lnTo>
                  <a:lnTo>
                    <a:pt x="181656" y="214909"/>
                  </a:lnTo>
                  <a:lnTo>
                    <a:pt x="147628" y="225736"/>
                  </a:lnTo>
                  <a:lnTo>
                    <a:pt x="110508" y="223416"/>
                  </a:lnTo>
                  <a:lnTo>
                    <a:pt x="92979" y="233727"/>
                  </a:lnTo>
                  <a:lnTo>
                    <a:pt x="70809" y="210785"/>
                  </a:lnTo>
                  <a:lnTo>
                    <a:pt x="55342" y="206660"/>
                  </a:lnTo>
                  <a:lnTo>
                    <a:pt x="35751" y="216971"/>
                  </a:lnTo>
                  <a:lnTo>
                    <a:pt x="13066" y="208980"/>
                  </a:lnTo>
                  <a:lnTo>
                    <a:pt x="23635" y="179335"/>
                  </a:lnTo>
                  <a:lnTo>
                    <a:pt x="47094" y="154330"/>
                  </a:lnTo>
                  <a:lnTo>
                    <a:pt x="36524" y="138090"/>
                  </a:lnTo>
                  <a:lnTo>
                    <a:pt x="40391" y="123912"/>
                  </a:lnTo>
                  <a:lnTo>
                    <a:pt x="57405" y="136544"/>
                  </a:lnTo>
                  <a:lnTo>
                    <a:pt x="69005" y="132419"/>
                  </a:lnTo>
                  <a:lnTo>
                    <a:pt x="59467" y="111281"/>
                  </a:lnTo>
                  <a:lnTo>
                    <a:pt x="105094" y="13066"/>
                  </a:lnTo>
                  <a:lnTo>
                    <a:pt x="152784" y="36782"/>
                  </a:lnTo>
                  <a:lnTo>
                    <a:pt x="188873" y="70551"/>
                  </a:lnTo>
                  <a:lnTo>
                    <a:pt x="210011" y="74160"/>
                  </a:lnTo>
                  <a:lnTo>
                    <a:pt x="224189" y="86276"/>
                  </a:lnTo>
                  <a:lnTo>
                    <a:pt x="251514" y="86534"/>
                  </a:lnTo>
                  <a:lnTo>
                    <a:pt x="258732" y="101743"/>
                  </a:lnTo>
                  <a:lnTo>
                    <a:pt x="280644" y="92463"/>
                  </a:lnTo>
                  <a:lnTo>
                    <a:pt x="295853" y="96587"/>
                  </a:lnTo>
                  <a:lnTo>
                    <a:pt x="307453" y="115921"/>
                  </a:lnTo>
                  <a:lnTo>
                    <a:pt x="324724" y="110508"/>
                  </a:lnTo>
                  <a:lnTo>
                    <a:pt x="319568" y="134481"/>
                  </a:lnTo>
                  <a:lnTo>
                    <a:pt x="336840" y="127779"/>
                  </a:lnTo>
                  <a:lnTo>
                    <a:pt x="337871" y="115663"/>
                  </a:lnTo>
                  <a:lnTo>
                    <a:pt x="357978" y="117983"/>
                  </a:lnTo>
                  <a:lnTo>
                    <a:pt x="353596" y="136286"/>
                  </a:lnTo>
                  <a:lnTo>
                    <a:pt x="359525" y="139895"/>
                  </a:lnTo>
                  <a:lnTo>
                    <a:pt x="343800" y="170571"/>
                  </a:lnTo>
                  <a:lnTo>
                    <a:pt x="356173" y="172891"/>
                  </a:lnTo>
                  <a:lnTo>
                    <a:pt x="359267" y="158713"/>
                  </a:lnTo>
                  <a:lnTo>
                    <a:pt x="372156" y="163611"/>
                  </a:lnTo>
                  <a:lnTo>
                    <a:pt x="385818" y="155362"/>
                  </a:lnTo>
                  <a:lnTo>
                    <a:pt x="376796" y="170828"/>
                  </a:lnTo>
                  <a:lnTo>
                    <a:pt x="384529" y="205887"/>
                  </a:lnTo>
                  <a:lnTo>
                    <a:pt x="381951" y="279097"/>
                  </a:lnTo>
                  <a:lnTo>
                    <a:pt x="324209" y="305390"/>
                  </a:lnTo>
                  <a:lnTo>
                    <a:pt x="293275" y="28734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4B6C58E1-B6FB-F744-963F-E2E29A117CD0}"/>
                </a:ext>
              </a:extLst>
            </p:cNvPr>
            <p:cNvSpPr/>
            <p:nvPr/>
          </p:nvSpPr>
          <p:spPr>
            <a:xfrm>
              <a:off x="6630833" y="4092917"/>
              <a:ext cx="309338" cy="335116"/>
            </a:xfrm>
            <a:custGeom>
              <a:avLst/>
              <a:gdLst>
                <a:gd name="connsiteX0" fmla="*/ 314670 w 309337"/>
                <a:gd name="connsiteY0" fmla="*/ 280128 h 335115"/>
                <a:gd name="connsiteX1" fmla="*/ 314929 w 309337"/>
                <a:gd name="connsiteY1" fmla="*/ 328333 h 335115"/>
                <a:gd name="connsiteX2" fmla="*/ 297399 w 309337"/>
                <a:gd name="connsiteY2" fmla="*/ 340964 h 335115"/>
                <a:gd name="connsiteX3" fmla="*/ 262341 w 309337"/>
                <a:gd name="connsiteY3" fmla="*/ 286572 h 335115"/>
                <a:gd name="connsiteX4" fmla="*/ 217487 w 309337"/>
                <a:gd name="connsiteY4" fmla="*/ 278839 h 335115"/>
                <a:gd name="connsiteX5" fmla="*/ 172633 w 309337"/>
                <a:gd name="connsiteY5" fmla="*/ 323951 h 335115"/>
                <a:gd name="connsiteX6" fmla="*/ 126748 w 309337"/>
                <a:gd name="connsiteY6" fmla="*/ 269817 h 335115"/>
                <a:gd name="connsiteX7" fmla="*/ 70551 w 309337"/>
                <a:gd name="connsiteY7" fmla="*/ 265692 h 335115"/>
                <a:gd name="connsiteX8" fmla="*/ 53796 w 309337"/>
                <a:gd name="connsiteY8" fmla="*/ 174695 h 335115"/>
                <a:gd name="connsiteX9" fmla="*/ 46062 w 309337"/>
                <a:gd name="connsiteY9" fmla="*/ 139637 h 335115"/>
                <a:gd name="connsiteX10" fmla="*/ 55085 w 309337"/>
                <a:gd name="connsiteY10" fmla="*/ 124170 h 335115"/>
                <a:gd name="connsiteX11" fmla="*/ 41422 w 309337"/>
                <a:gd name="connsiteY11" fmla="*/ 132419 h 335115"/>
                <a:gd name="connsiteX12" fmla="*/ 28533 w 309337"/>
                <a:gd name="connsiteY12" fmla="*/ 127521 h 335115"/>
                <a:gd name="connsiteX13" fmla="*/ 25440 w 309337"/>
                <a:gd name="connsiteY13" fmla="*/ 141699 h 335115"/>
                <a:gd name="connsiteX14" fmla="*/ 13066 w 309337"/>
                <a:gd name="connsiteY14" fmla="*/ 139379 h 335115"/>
                <a:gd name="connsiteX15" fmla="*/ 28791 w 309337"/>
                <a:gd name="connsiteY15" fmla="*/ 108703 h 335115"/>
                <a:gd name="connsiteX16" fmla="*/ 38329 w 309337"/>
                <a:gd name="connsiteY16" fmla="*/ 99938 h 335115"/>
                <a:gd name="connsiteX17" fmla="*/ 37040 w 309337"/>
                <a:gd name="connsiteY17" fmla="*/ 49671 h 335115"/>
                <a:gd name="connsiteX18" fmla="*/ 98908 w 309337"/>
                <a:gd name="connsiteY18" fmla="*/ 28533 h 335115"/>
                <a:gd name="connsiteX19" fmla="*/ 145566 w 309337"/>
                <a:gd name="connsiteY19" fmla="*/ 46062 h 335115"/>
                <a:gd name="connsiteX20" fmla="*/ 156651 w 309337"/>
                <a:gd name="connsiteY20" fmla="*/ 42711 h 335115"/>
                <a:gd name="connsiteX21" fmla="*/ 166446 w 309337"/>
                <a:gd name="connsiteY21" fmla="*/ 17449 h 335115"/>
                <a:gd name="connsiteX22" fmla="*/ 180882 w 309337"/>
                <a:gd name="connsiteY22" fmla="*/ 13066 h 335115"/>
                <a:gd name="connsiteX23" fmla="*/ 199185 w 309337"/>
                <a:gd name="connsiteY23" fmla="*/ 52507 h 335115"/>
                <a:gd name="connsiteX24" fmla="*/ 210527 w 309337"/>
                <a:gd name="connsiteY24" fmla="*/ 64365 h 335115"/>
                <a:gd name="connsiteX25" fmla="*/ 242234 w 309337"/>
                <a:gd name="connsiteY25" fmla="*/ 118499 h 335115"/>
                <a:gd name="connsiteX26" fmla="*/ 214909 w 309337"/>
                <a:gd name="connsiteY26" fmla="*/ 128295 h 335115"/>
                <a:gd name="connsiteX27" fmla="*/ 189647 w 309337"/>
                <a:gd name="connsiteY27" fmla="*/ 120303 h 335115"/>
                <a:gd name="connsiteX28" fmla="*/ 175211 w 309337"/>
                <a:gd name="connsiteY28" fmla="*/ 124428 h 335115"/>
                <a:gd name="connsiteX29" fmla="*/ 173922 w 309337"/>
                <a:gd name="connsiteY29" fmla="*/ 150464 h 335115"/>
                <a:gd name="connsiteX30" fmla="*/ 201504 w 309337"/>
                <a:gd name="connsiteY30" fmla="*/ 212847 h 335115"/>
                <a:gd name="connsiteX31" fmla="*/ 190936 w 309337"/>
                <a:gd name="connsiteY31" fmla="*/ 220838 h 335115"/>
                <a:gd name="connsiteX32" fmla="*/ 197638 w 309337"/>
                <a:gd name="connsiteY32" fmla="*/ 246358 h 335115"/>
                <a:gd name="connsiteX33" fmla="*/ 225220 w 309337"/>
                <a:gd name="connsiteY33" fmla="*/ 249194 h 335115"/>
                <a:gd name="connsiteX34" fmla="*/ 238367 w 309337"/>
                <a:gd name="connsiteY34" fmla="*/ 240945 h 335115"/>
                <a:gd name="connsiteX35" fmla="*/ 256412 w 309337"/>
                <a:gd name="connsiteY35" fmla="*/ 256154 h 335115"/>
                <a:gd name="connsiteX36" fmla="*/ 305906 w 309337"/>
                <a:gd name="connsiteY36" fmla="*/ 269301 h 335115"/>
                <a:gd name="connsiteX37" fmla="*/ 314670 w 309337"/>
                <a:gd name="connsiteY37" fmla="*/ 280128 h 33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09337" h="335115">
                  <a:moveTo>
                    <a:pt x="314670" y="280128"/>
                  </a:moveTo>
                  <a:lnTo>
                    <a:pt x="314929" y="328333"/>
                  </a:lnTo>
                  <a:lnTo>
                    <a:pt x="297399" y="340964"/>
                  </a:lnTo>
                  <a:lnTo>
                    <a:pt x="262341" y="286572"/>
                  </a:lnTo>
                  <a:lnTo>
                    <a:pt x="217487" y="278839"/>
                  </a:lnTo>
                  <a:lnTo>
                    <a:pt x="172633" y="323951"/>
                  </a:lnTo>
                  <a:lnTo>
                    <a:pt x="126748" y="269817"/>
                  </a:lnTo>
                  <a:lnTo>
                    <a:pt x="70551" y="265692"/>
                  </a:lnTo>
                  <a:lnTo>
                    <a:pt x="53796" y="174695"/>
                  </a:lnTo>
                  <a:lnTo>
                    <a:pt x="46062" y="139637"/>
                  </a:lnTo>
                  <a:lnTo>
                    <a:pt x="55085" y="124170"/>
                  </a:lnTo>
                  <a:lnTo>
                    <a:pt x="41422" y="132419"/>
                  </a:lnTo>
                  <a:lnTo>
                    <a:pt x="28533" y="127521"/>
                  </a:lnTo>
                  <a:lnTo>
                    <a:pt x="25440" y="141699"/>
                  </a:lnTo>
                  <a:lnTo>
                    <a:pt x="13066" y="139379"/>
                  </a:lnTo>
                  <a:lnTo>
                    <a:pt x="28791" y="108703"/>
                  </a:lnTo>
                  <a:lnTo>
                    <a:pt x="38329" y="99938"/>
                  </a:lnTo>
                  <a:lnTo>
                    <a:pt x="37040" y="49671"/>
                  </a:lnTo>
                  <a:lnTo>
                    <a:pt x="98908" y="28533"/>
                  </a:lnTo>
                  <a:lnTo>
                    <a:pt x="145566" y="46062"/>
                  </a:lnTo>
                  <a:lnTo>
                    <a:pt x="156651" y="42711"/>
                  </a:lnTo>
                  <a:lnTo>
                    <a:pt x="166446" y="17449"/>
                  </a:lnTo>
                  <a:lnTo>
                    <a:pt x="180882" y="13066"/>
                  </a:lnTo>
                  <a:lnTo>
                    <a:pt x="199185" y="52507"/>
                  </a:lnTo>
                  <a:lnTo>
                    <a:pt x="210527" y="64365"/>
                  </a:lnTo>
                  <a:lnTo>
                    <a:pt x="242234" y="118499"/>
                  </a:lnTo>
                  <a:lnTo>
                    <a:pt x="214909" y="128295"/>
                  </a:lnTo>
                  <a:lnTo>
                    <a:pt x="189647" y="120303"/>
                  </a:lnTo>
                  <a:lnTo>
                    <a:pt x="175211" y="124428"/>
                  </a:lnTo>
                  <a:lnTo>
                    <a:pt x="173922" y="150464"/>
                  </a:lnTo>
                  <a:lnTo>
                    <a:pt x="201504" y="212847"/>
                  </a:lnTo>
                  <a:lnTo>
                    <a:pt x="190936" y="220838"/>
                  </a:lnTo>
                  <a:lnTo>
                    <a:pt x="197638" y="246358"/>
                  </a:lnTo>
                  <a:lnTo>
                    <a:pt x="225220" y="249194"/>
                  </a:lnTo>
                  <a:lnTo>
                    <a:pt x="238367" y="240945"/>
                  </a:lnTo>
                  <a:lnTo>
                    <a:pt x="256412" y="256154"/>
                  </a:lnTo>
                  <a:lnTo>
                    <a:pt x="305906" y="269301"/>
                  </a:lnTo>
                  <a:lnTo>
                    <a:pt x="314670" y="2801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8348335E-9D8C-754A-A3AE-AD31319B3AE1}"/>
                </a:ext>
              </a:extLst>
            </p:cNvPr>
            <p:cNvSpPr/>
            <p:nvPr/>
          </p:nvSpPr>
          <p:spPr>
            <a:xfrm>
              <a:off x="6791689" y="4198350"/>
              <a:ext cx="335116" cy="335116"/>
            </a:xfrm>
            <a:custGeom>
              <a:avLst/>
              <a:gdLst>
                <a:gd name="connsiteX0" fmla="*/ 332973 w 335115"/>
                <a:gd name="connsiteY0" fmla="*/ 317248 h 335115"/>
                <a:gd name="connsiteX1" fmla="*/ 326529 w 335115"/>
                <a:gd name="connsiteY1" fmla="*/ 336840 h 335115"/>
                <a:gd name="connsiteX2" fmla="*/ 297399 w 335115"/>
                <a:gd name="connsiteY2" fmla="*/ 338644 h 335115"/>
                <a:gd name="connsiteX3" fmla="*/ 270590 w 335115"/>
                <a:gd name="connsiteY3" fmla="*/ 322146 h 335115"/>
                <a:gd name="connsiteX4" fmla="*/ 173664 w 335115"/>
                <a:gd name="connsiteY4" fmla="*/ 178820 h 335115"/>
                <a:gd name="connsiteX5" fmla="*/ 153815 w 335115"/>
                <a:gd name="connsiteY5" fmla="*/ 174695 h 335115"/>
                <a:gd name="connsiteX6" fmla="*/ 145050 w 335115"/>
                <a:gd name="connsiteY6" fmla="*/ 163869 h 335115"/>
                <a:gd name="connsiteX7" fmla="*/ 95556 w 335115"/>
                <a:gd name="connsiteY7" fmla="*/ 150722 h 335115"/>
                <a:gd name="connsiteX8" fmla="*/ 77512 w 335115"/>
                <a:gd name="connsiteY8" fmla="*/ 135512 h 335115"/>
                <a:gd name="connsiteX9" fmla="*/ 66169 w 335115"/>
                <a:gd name="connsiteY9" fmla="*/ 107157 h 335115"/>
                <a:gd name="connsiteX10" fmla="*/ 40649 w 335115"/>
                <a:gd name="connsiteY10" fmla="*/ 107414 h 335115"/>
                <a:gd name="connsiteX11" fmla="*/ 13066 w 335115"/>
                <a:gd name="connsiteY11" fmla="*/ 45031 h 335115"/>
                <a:gd name="connsiteX12" fmla="*/ 14355 w 335115"/>
                <a:gd name="connsiteY12" fmla="*/ 18995 h 335115"/>
                <a:gd name="connsiteX13" fmla="*/ 28791 w 335115"/>
                <a:gd name="connsiteY13" fmla="*/ 14871 h 335115"/>
                <a:gd name="connsiteX14" fmla="*/ 54053 w 335115"/>
                <a:gd name="connsiteY14" fmla="*/ 22862 h 335115"/>
                <a:gd name="connsiteX15" fmla="*/ 81378 w 335115"/>
                <a:gd name="connsiteY15" fmla="*/ 13066 h 335115"/>
                <a:gd name="connsiteX16" fmla="*/ 150206 w 335115"/>
                <a:gd name="connsiteY16" fmla="*/ 105868 h 335115"/>
                <a:gd name="connsiteX17" fmla="*/ 306422 w 335115"/>
                <a:gd name="connsiteY17" fmla="*/ 202536 h 335115"/>
                <a:gd name="connsiteX18" fmla="*/ 317248 w 335115"/>
                <a:gd name="connsiteY18" fmla="*/ 265692 h 335115"/>
                <a:gd name="connsiteX19" fmla="*/ 316733 w 335115"/>
                <a:gd name="connsiteY19" fmla="*/ 292759 h 335115"/>
                <a:gd name="connsiteX20" fmla="*/ 332973 w 335115"/>
                <a:gd name="connsiteY20" fmla="*/ 317248 h 33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5115" h="335115">
                  <a:moveTo>
                    <a:pt x="332973" y="317248"/>
                  </a:moveTo>
                  <a:lnTo>
                    <a:pt x="326529" y="336840"/>
                  </a:lnTo>
                  <a:lnTo>
                    <a:pt x="297399" y="338644"/>
                  </a:lnTo>
                  <a:lnTo>
                    <a:pt x="270590" y="322146"/>
                  </a:lnTo>
                  <a:lnTo>
                    <a:pt x="173664" y="178820"/>
                  </a:lnTo>
                  <a:lnTo>
                    <a:pt x="153815" y="174695"/>
                  </a:lnTo>
                  <a:lnTo>
                    <a:pt x="145050" y="163869"/>
                  </a:lnTo>
                  <a:lnTo>
                    <a:pt x="95556" y="150722"/>
                  </a:lnTo>
                  <a:lnTo>
                    <a:pt x="77512" y="135512"/>
                  </a:lnTo>
                  <a:lnTo>
                    <a:pt x="66169" y="107157"/>
                  </a:lnTo>
                  <a:lnTo>
                    <a:pt x="40649" y="107414"/>
                  </a:lnTo>
                  <a:lnTo>
                    <a:pt x="13066" y="45031"/>
                  </a:lnTo>
                  <a:lnTo>
                    <a:pt x="14355" y="18995"/>
                  </a:lnTo>
                  <a:lnTo>
                    <a:pt x="28791" y="14871"/>
                  </a:lnTo>
                  <a:lnTo>
                    <a:pt x="54053" y="22862"/>
                  </a:lnTo>
                  <a:lnTo>
                    <a:pt x="81378" y="13066"/>
                  </a:lnTo>
                  <a:lnTo>
                    <a:pt x="150206" y="105868"/>
                  </a:lnTo>
                  <a:lnTo>
                    <a:pt x="306422" y="202536"/>
                  </a:lnTo>
                  <a:lnTo>
                    <a:pt x="317248" y="265692"/>
                  </a:lnTo>
                  <a:lnTo>
                    <a:pt x="316733" y="292759"/>
                  </a:lnTo>
                  <a:lnTo>
                    <a:pt x="332973" y="3172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E344F4BA-32C2-234D-B7DE-AF8E4BD50716}"/>
                </a:ext>
              </a:extLst>
            </p:cNvPr>
            <p:cNvSpPr/>
            <p:nvPr/>
          </p:nvSpPr>
          <p:spPr>
            <a:xfrm>
              <a:off x="6188996" y="4255319"/>
              <a:ext cx="412450" cy="386672"/>
            </a:xfrm>
            <a:custGeom>
              <a:avLst/>
              <a:gdLst>
                <a:gd name="connsiteX0" fmla="*/ 236821 w 412450"/>
                <a:gd name="connsiteY0" fmla="*/ 254350 h 386672"/>
                <a:gd name="connsiteX1" fmla="*/ 209238 w 412450"/>
                <a:gd name="connsiteY1" fmla="*/ 262599 h 386672"/>
                <a:gd name="connsiteX2" fmla="*/ 17964 w 412450"/>
                <a:gd name="connsiteY2" fmla="*/ 385045 h 386672"/>
                <a:gd name="connsiteX3" fmla="*/ 13066 w 412450"/>
                <a:gd name="connsiteY3" fmla="*/ 197122 h 386672"/>
                <a:gd name="connsiteX4" fmla="*/ 25182 w 412450"/>
                <a:gd name="connsiteY4" fmla="*/ 193771 h 386672"/>
                <a:gd name="connsiteX5" fmla="*/ 31627 w 412450"/>
                <a:gd name="connsiteY5" fmla="*/ 179335 h 386672"/>
                <a:gd name="connsiteX6" fmla="*/ 63334 w 412450"/>
                <a:gd name="connsiteY6" fmla="*/ 186038 h 386672"/>
                <a:gd name="connsiteX7" fmla="*/ 74418 w 412450"/>
                <a:gd name="connsiteY7" fmla="*/ 137575 h 386672"/>
                <a:gd name="connsiteX8" fmla="*/ 26987 w 412450"/>
                <a:gd name="connsiteY8" fmla="*/ 99423 h 386672"/>
                <a:gd name="connsiteX9" fmla="*/ 67201 w 412450"/>
                <a:gd name="connsiteY9" fmla="*/ 25182 h 386672"/>
                <a:gd name="connsiteX10" fmla="*/ 81121 w 412450"/>
                <a:gd name="connsiteY10" fmla="*/ 28018 h 386672"/>
                <a:gd name="connsiteX11" fmla="*/ 90143 w 412450"/>
                <a:gd name="connsiteY11" fmla="*/ 49414 h 386672"/>
                <a:gd name="connsiteX12" fmla="*/ 85245 w 412450"/>
                <a:gd name="connsiteY12" fmla="*/ 61271 h 386672"/>
                <a:gd name="connsiteX13" fmla="*/ 97361 w 412450"/>
                <a:gd name="connsiteY13" fmla="*/ 72872 h 386672"/>
                <a:gd name="connsiteX14" fmla="*/ 115406 w 412450"/>
                <a:gd name="connsiteY14" fmla="*/ 75450 h 386672"/>
                <a:gd name="connsiteX15" fmla="*/ 148402 w 412450"/>
                <a:gd name="connsiteY15" fmla="*/ 45805 h 386672"/>
                <a:gd name="connsiteX16" fmla="*/ 128810 w 412450"/>
                <a:gd name="connsiteY16" fmla="*/ 30080 h 386672"/>
                <a:gd name="connsiteX17" fmla="*/ 124170 w 412450"/>
                <a:gd name="connsiteY17" fmla="*/ 15386 h 386672"/>
                <a:gd name="connsiteX18" fmla="*/ 146855 w 412450"/>
                <a:gd name="connsiteY18" fmla="*/ 23378 h 386672"/>
                <a:gd name="connsiteX19" fmla="*/ 166446 w 412450"/>
                <a:gd name="connsiteY19" fmla="*/ 13066 h 386672"/>
                <a:gd name="connsiteX20" fmla="*/ 181913 w 412450"/>
                <a:gd name="connsiteY20" fmla="*/ 17191 h 386672"/>
                <a:gd name="connsiteX21" fmla="*/ 204082 w 412450"/>
                <a:gd name="connsiteY21" fmla="*/ 40133 h 386672"/>
                <a:gd name="connsiteX22" fmla="*/ 221611 w 412450"/>
                <a:gd name="connsiteY22" fmla="*/ 29822 h 386672"/>
                <a:gd name="connsiteX23" fmla="*/ 258732 w 412450"/>
                <a:gd name="connsiteY23" fmla="*/ 32142 h 386672"/>
                <a:gd name="connsiteX24" fmla="*/ 292759 w 412450"/>
                <a:gd name="connsiteY24" fmla="*/ 21315 h 386672"/>
                <a:gd name="connsiteX25" fmla="*/ 312866 w 412450"/>
                <a:gd name="connsiteY25" fmla="*/ 68232 h 386672"/>
                <a:gd name="connsiteX26" fmla="*/ 363907 w 412450"/>
                <a:gd name="connsiteY26" fmla="*/ 25182 h 386672"/>
                <a:gd name="connsiteX27" fmla="*/ 385560 w 412450"/>
                <a:gd name="connsiteY27" fmla="*/ 41938 h 386672"/>
                <a:gd name="connsiteX28" fmla="*/ 404379 w 412450"/>
                <a:gd name="connsiteY28" fmla="*/ 93752 h 386672"/>
                <a:gd name="connsiteX29" fmla="*/ 371898 w 412450"/>
                <a:gd name="connsiteY29" fmla="*/ 116695 h 386672"/>
                <a:gd name="connsiteX30" fmla="*/ 359009 w 412450"/>
                <a:gd name="connsiteY30" fmla="*/ 146339 h 386672"/>
                <a:gd name="connsiteX31" fmla="*/ 315444 w 412450"/>
                <a:gd name="connsiteY31" fmla="*/ 163869 h 386672"/>
                <a:gd name="connsiteX32" fmla="*/ 236821 w 412450"/>
                <a:gd name="connsiteY32" fmla="*/ 254350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12450" h="386672">
                  <a:moveTo>
                    <a:pt x="236821" y="254350"/>
                  </a:moveTo>
                  <a:lnTo>
                    <a:pt x="209238" y="262599"/>
                  </a:lnTo>
                  <a:lnTo>
                    <a:pt x="17964" y="385045"/>
                  </a:lnTo>
                  <a:lnTo>
                    <a:pt x="13066" y="197122"/>
                  </a:lnTo>
                  <a:lnTo>
                    <a:pt x="25182" y="193771"/>
                  </a:lnTo>
                  <a:lnTo>
                    <a:pt x="31627" y="179335"/>
                  </a:lnTo>
                  <a:lnTo>
                    <a:pt x="63334" y="186038"/>
                  </a:lnTo>
                  <a:lnTo>
                    <a:pt x="74418" y="137575"/>
                  </a:lnTo>
                  <a:lnTo>
                    <a:pt x="26987" y="99423"/>
                  </a:lnTo>
                  <a:lnTo>
                    <a:pt x="67201" y="25182"/>
                  </a:lnTo>
                  <a:lnTo>
                    <a:pt x="81121" y="28018"/>
                  </a:lnTo>
                  <a:lnTo>
                    <a:pt x="90143" y="49414"/>
                  </a:lnTo>
                  <a:lnTo>
                    <a:pt x="85245" y="61271"/>
                  </a:lnTo>
                  <a:lnTo>
                    <a:pt x="97361" y="72872"/>
                  </a:lnTo>
                  <a:lnTo>
                    <a:pt x="115406" y="75450"/>
                  </a:lnTo>
                  <a:lnTo>
                    <a:pt x="148402" y="45805"/>
                  </a:lnTo>
                  <a:lnTo>
                    <a:pt x="128810" y="30080"/>
                  </a:lnTo>
                  <a:lnTo>
                    <a:pt x="124170" y="15386"/>
                  </a:lnTo>
                  <a:lnTo>
                    <a:pt x="146855" y="23378"/>
                  </a:lnTo>
                  <a:lnTo>
                    <a:pt x="166446" y="13066"/>
                  </a:lnTo>
                  <a:lnTo>
                    <a:pt x="181913" y="17191"/>
                  </a:lnTo>
                  <a:lnTo>
                    <a:pt x="204082" y="40133"/>
                  </a:lnTo>
                  <a:lnTo>
                    <a:pt x="221611" y="29822"/>
                  </a:lnTo>
                  <a:lnTo>
                    <a:pt x="258732" y="32142"/>
                  </a:lnTo>
                  <a:lnTo>
                    <a:pt x="292759" y="21315"/>
                  </a:lnTo>
                  <a:lnTo>
                    <a:pt x="312866" y="68232"/>
                  </a:lnTo>
                  <a:lnTo>
                    <a:pt x="363907" y="25182"/>
                  </a:lnTo>
                  <a:lnTo>
                    <a:pt x="385560" y="41938"/>
                  </a:lnTo>
                  <a:lnTo>
                    <a:pt x="404379" y="93752"/>
                  </a:lnTo>
                  <a:lnTo>
                    <a:pt x="371898" y="116695"/>
                  </a:lnTo>
                  <a:lnTo>
                    <a:pt x="359009" y="146339"/>
                  </a:lnTo>
                  <a:lnTo>
                    <a:pt x="315444" y="163869"/>
                  </a:lnTo>
                  <a:lnTo>
                    <a:pt x="236821" y="2543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4B10964B-D3CE-274F-B1A5-53F47B50E278}"/>
                </a:ext>
              </a:extLst>
            </p:cNvPr>
            <p:cNvSpPr/>
            <p:nvPr/>
          </p:nvSpPr>
          <p:spPr>
            <a:xfrm>
              <a:off x="6257050" y="4257640"/>
              <a:ext cx="77334" cy="77334"/>
            </a:xfrm>
            <a:custGeom>
              <a:avLst/>
              <a:gdLst>
                <a:gd name="connsiteX0" fmla="*/ 56116 w 77334"/>
                <a:gd name="connsiteY0" fmla="*/ 13066 h 77334"/>
                <a:gd name="connsiteX1" fmla="*/ 60756 w 77334"/>
                <a:gd name="connsiteY1" fmla="*/ 27760 h 77334"/>
                <a:gd name="connsiteX2" fmla="*/ 80347 w 77334"/>
                <a:gd name="connsiteY2" fmla="*/ 43485 h 77334"/>
                <a:gd name="connsiteX3" fmla="*/ 47351 w 77334"/>
                <a:gd name="connsiteY3" fmla="*/ 73129 h 77334"/>
                <a:gd name="connsiteX4" fmla="*/ 29307 w 77334"/>
                <a:gd name="connsiteY4" fmla="*/ 70551 h 77334"/>
                <a:gd name="connsiteX5" fmla="*/ 17191 w 77334"/>
                <a:gd name="connsiteY5" fmla="*/ 58951 h 77334"/>
                <a:gd name="connsiteX6" fmla="*/ 22089 w 77334"/>
                <a:gd name="connsiteY6" fmla="*/ 47093 h 77334"/>
                <a:gd name="connsiteX7" fmla="*/ 13066 w 77334"/>
                <a:gd name="connsiteY7" fmla="*/ 25698 h 77334"/>
                <a:gd name="connsiteX8" fmla="*/ 56116 w 77334"/>
                <a:gd name="connsiteY8" fmla="*/ 13066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334" h="77334">
                  <a:moveTo>
                    <a:pt x="56116" y="13066"/>
                  </a:moveTo>
                  <a:lnTo>
                    <a:pt x="60756" y="27760"/>
                  </a:lnTo>
                  <a:lnTo>
                    <a:pt x="80347" y="43485"/>
                  </a:lnTo>
                  <a:lnTo>
                    <a:pt x="47351" y="73129"/>
                  </a:lnTo>
                  <a:lnTo>
                    <a:pt x="29307" y="70551"/>
                  </a:lnTo>
                  <a:lnTo>
                    <a:pt x="17191" y="58951"/>
                  </a:lnTo>
                  <a:lnTo>
                    <a:pt x="22089" y="47093"/>
                  </a:lnTo>
                  <a:lnTo>
                    <a:pt x="13066" y="25698"/>
                  </a:lnTo>
                  <a:lnTo>
                    <a:pt x="56116" y="130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9B885A9B-0670-D64E-998C-5DD6FD6AE26F}"/>
                </a:ext>
              </a:extLst>
            </p:cNvPr>
            <p:cNvSpPr/>
            <p:nvPr/>
          </p:nvSpPr>
          <p:spPr>
            <a:xfrm>
              <a:off x="6151360" y="4287284"/>
              <a:ext cx="77334" cy="77334"/>
            </a:xfrm>
            <a:custGeom>
              <a:avLst/>
              <a:gdLst>
                <a:gd name="connsiteX0" fmla="*/ 33688 w 77334"/>
                <a:gd name="connsiteY0" fmla="*/ 79316 h 77334"/>
                <a:gd name="connsiteX1" fmla="*/ 32142 w 77334"/>
                <a:gd name="connsiteY1" fmla="*/ 61271 h 77334"/>
                <a:gd name="connsiteX2" fmla="*/ 13066 w 77334"/>
                <a:gd name="connsiteY2" fmla="*/ 27760 h 77334"/>
                <a:gd name="connsiteX3" fmla="*/ 53022 w 77334"/>
                <a:gd name="connsiteY3" fmla="*/ 32400 h 77334"/>
                <a:gd name="connsiteX4" fmla="*/ 75191 w 77334"/>
                <a:gd name="connsiteY4" fmla="*/ 13066 h 77334"/>
                <a:gd name="connsiteX5" fmla="*/ 64623 w 77334"/>
                <a:gd name="connsiteY5" fmla="*/ 67458 h 77334"/>
                <a:gd name="connsiteX6" fmla="*/ 33688 w 77334"/>
                <a:gd name="connsiteY6" fmla="*/ 79316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34" h="77334">
                  <a:moveTo>
                    <a:pt x="33688" y="79316"/>
                  </a:moveTo>
                  <a:lnTo>
                    <a:pt x="32142" y="61271"/>
                  </a:lnTo>
                  <a:lnTo>
                    <a:pt x="13066" y="27760"/>
                  </a:lnTo>
                  <a:lnTo>
                    <a:pt x="53022" y="32400"/>
                  </a:lnTo>
                  <a:lnTo>
                    <a:pt x="75191" y="13066"/>
                  </a:lnTo>
                  <a:lnTo>
                    <a:pt x="64623" y="67458"/>
                  </a:lnTo>
                  <a:lnTo>
                    <a:pt x="33688" y="793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417BA36E-4737-5B41-809B-AAEE5BB2CE49}"/>
                </a:ext>
              </a:extLst>
            </p:cNvPr>
            <p:cNvSpPr/>
            <p:nvPr/>
          </p:nvSpPr>
          <p:spPr>
            <a:xfrm>
              <a:off x="6808703" y="4292440"/>
              <a:ext cx="51556" cy="51556"/>
            </a:xfrm>
            <a:custGeom>
              <a:avLst/>
              <a:gdLst>
                <a:gd name="connsiteX0" fmla="*/ 60498 w 51556"/>
                <a:gd name="connsiteY0" fmla="*/ 41422 h 51556"/>
                <a:gd name="connsiteX1" fmla="*/ 47351 w 51556"/>
                <a:gd name="connsiteY1" fmla="*/ 49671 h 51556"/>
                <a:gd name="connsiteX2" fmla="*/ 19768 w 51556"/>
                <a:gd name="connsiteY2" fmla="*/ 46836 h 51556"/>
                <a:gd name="connsiteX3" fmla="*/ 13066 w 51556"/>
                <a:gd name="connsiteY3" fmla="*/ 21315 h 51556"/>
                <a:gd name="connsiteX4" fmla="*/ 23635 w 51556"/>
                <a:gd name="connsiteY4" fmla="*/ 13324 h 51556"/>
                <a:gd name="connsiteX5" fmla="*/ 49156 w 51556"/>
                <a:gd name="connsiteY5" fmla="*/ 13066 h 51556"/>
                <a:gd name="connsiteX6" fmla="*/ 60498 w 51556"/>
                <a:gd name="connsiteY6" fmla="*/ 41422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56" h="51556">
                  <a:moveTo>
                    <a:pt x="60498" y="41422"/>
                  </a:moveTo>
                  <a:lnTo>
                    <a:pt x="47351" y="49671"/>
                  </a:lnTo>
                  <a:lnTo>
                    <a:pt x="19768" y="46836"/>
                  </a:lnTo>
                  <a:lnTo>
                    <a:pt x="13066" y="21315"/>
                  </a:lnTo>
                  <a:lnTo>
                    <a:pt x="23635" y="13324"/>
                  </a:lnTo>
                  <a:lnTo>
                    <a:pt x="49156" y="13066"/>
                  </a:lnTo>
                  <a:lnTo>
                    <a:pt x="60498" y="4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39E0BFFF-C213-A647-9792-3470687F6FC1}"/>
                </a:ext>
              </a:extLst>
            </p:cNvPr>
            <p:cNvSpPr/>
            <p:nvPr/>
          </p:nvSpPr>
          <p:spPr>
            <a:xfrm>
              <a:off x="6412751" y="4336005"/>
              <a:ext cx="464007" cy="360894"/>
            </a:xfrm>
            <a:custGeom>
              <a:avLst/>
              <a:gdLst>
                <a:gd name="connsiteX0" fmla="*/ 198153 w 464006"/>
                <a:gd name="connsiteY0" fmla="*/ 364164 h 360893"/>
                <a:gd name="connsiteX1" fmla="*/ 184233 w 464006"/>
                <a:gd name="connsiteY1" fmla="*/ 297399 h 360893"/>
                <a:gd name="connsiteX2" fmla="*/ 191451 w 464006"/>
                <a:gd name="connsiteY2" fmla="*/ 243781 h 360893"/>
                <a:gd name="connsiteX3" fmla="*/ 158197 w 464006"/>
                <a:gd name="connsiteY3" fmla="*/ 245585 h 360893"/>
                <a:gd name="connsiteX4" fmla="*/ 117725 w 464006"/>
                <a:gd name="connsiteY4" fmla="*/ 221096 h 360893"/>
                <a:gd name="connsiteX5" fmla="*/ 104836 w 464006"/>
                <a:gd name="connsiteY5" fmla="*/ 236563 h 360893"/>
                <a:gd name="connsiteX6" fmla="*/ 101227 w 464006"/>
                <a:gd name="connsiteY6" fmla="*/ 220323 h 360893"/>
                <a:gd name="connsiteX7" fmla="*/ 89112 w 464006"/>
                <a:gd name="connsiteY7" fmla="*/ 227540 h 360893"/>
                <a:gd name="connsiteX8" fmla="*/ 84471 w 464006"/>
                <a:gd name="connsiteY8" fmla="*/ 205371 h 360893"/>
                <a:gd name="connsiteX9" fmla="*/ 73387 w 464006"/>
                <a:gd name="connsiteY9" fmla="*/ 198927 h 360893"/>
                <a:gd name="connsiteX10" fmla="*/ 62560 w 464006"/>
                <a:gd name="connsiteY10" fmla="*/ 205113 h 360893"/>
                <a:gd name="connsiteX11" fmla="*/ 56889 w 464006"/>
                <a:gd name="connsiteY11" fmla="*/ 190420 h 360893"/>
                <a:gd name="connsiteX12" fmla="*/ 39360 w 464006"/>
                <a:gd name="connsiteY12" fmla="*/ 191966 h 360893"/>
                <a:gd name="connsiteX13" fmla="*/ 13066 w 464006"/>
                <a:gd name="connsiteY13" fmla="*/ 173664 h 360893"/>
                <a:gd name="connsiteX14" fmla="*/ 91689 w 464006"/>
                <a:gd name="connsiteY14" fmla="*/ 83183 h 360893"/>
                <a:gd name="connsiteX15" fmla="*/ 135254 w 464006"/>
                <a:gd name="connsiteY15" fmla="*/ 65654 h 360893"/>
                <a:gd name="connsiteX16" fmla="*/ 148144 w 464006"/>
                <a:gd name="connsiteY16" fmla="*/ 36009 h 360893"/>
                <a:gd name="connsiteX17" fmla="*/ 180624 w 464006"/>
                <a:gd name="connsiteY17" fmla="*/ 13066 h 360893"/>
                <a:gd name="connsiteX18" fmla="*/ 211558 w 464006"/>
                <a:gd name="connsiteY18" fmla="*/ 31111 h 360893"/>
                <a:gd name="connsiteX19" fmla="*/ 248678 w 464006"/>
                <a:gd name="connsiteY19" fmla="*/ 72098 h 360893"/>
                <a:gd name="connsiteX20" fmla="*/ 343542 w 464006"/>
                <a:gd name="connsiteY20" fmla="*/ 64880 h 360893"/>
                <a:gd name="connsiteX21" fmla="*/ 406183 w 464006"/>
                <a:gd name="connsiteY21" fmla="*/ 130099 h 360893"/>
                <a:gd name="connsiteX22" fmla="*/ 445881 w 464006"/>
                <a:gd name="connsiteY22" fmla="*/ 75707 h 360893"/>
                <a:gd name="connsiteX23" fmla="*/ 459028 w 464006"/>
                <a:gd name="connsiteY23" fmla="*/ 133450 h 360893"/>
                <a:gd name="connsiteX24" fmla="*/ 448459 w 464006"/>
                <a:gd name="connsiteY24" fmla="*/ 146081 h 360893"/>
                <a:gd name="connsiteX25" fmla="*/ 450779 w 464006"/>
                <a:gd name="connsiteY25" fmla="*/ 178304 h 360893"/>
                <a:gd name="connsiteX26" fmla="*/ 426548 w 464006"/>
                <a:gd name="connsiteY26" fmla="*/ 219807 h 360893"/>
                <a:gd name="connsiteX27" fmla="*/ 426290 w 464006"/>
                <a:gd name="connsiteY27" fmla="*/ 236047 h 360893"/>
                <a:gd name="connsiteX28" fmla="*/ 293790 w 464006"/>
                <a:gd name="connsiteY28" fmla="*/ 306421 h 360893"/>
                <a:gd name="connsiteX29" fmla="*/ 198153 w 464006"/>
                <a:gd name="connsiteY29" fmla="*/ 364164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64006" h="360893">
                  <a:moveTo>
                    <a:pt x="198153" y="364164"/>
                  </a:moveTo>
                  <a:lnTo>
                    <a:pt x="184233" y="297399"/>
                  </a:lnTo>
                  <a:lnTo>
                    <a:pt x="191451" y="243781"/>
                  </a:lnTo>
                  <a:lnTo>
                    <a:pt x="158197" y="245585"/>
                  </a:lnTo>
                  <a:lnTo>
                    <a:pt x="117725" y="221096"/>
                  </a:lnTo>
                  <a:lnTo>
                    <a:pt x="104836" y="236563"/>
                  </a:lnTo>
                  <a:lnTo>
                    <a:pt x="101227" y="220323"/>
                  </a:lnTo>
                  <a:lnTo>
                    <a:pt x="89112" y="227540"/>
                  </a:lnTo>
                  <a:lnTo>
                    <a:pt x="84471" y="205371"/>
                  </a:lnTo>
                  <a:lnTo>
                    <a:pt x="73387" y="198927"/>
                  </a:lnTo>
                  <a:lnTo>
                    <a:pt x="62560" y="205113"/>
                  </a:lnTo>
                  <a:lnTo>
                    <a:pt x="56889" y="190420"/>
                  </a:lnTo>
                  <a:lnTo>
                    <a:pt x="39360" y="191966"/>
                  </a:lnTo>
                  <a:lnTo>
                    <a:pt x="13066" y="173664"/>
                  </a:lnTo>
                  <a:lnTo>
                    <a:pt x="91689" y="83183"/>
                  </a:lnTo>
                  <a:lnTo>
                    <a:pt x="135254" y="65654"/>
                  </a:lnTo>
                  <a:lnTo>
                    <a:pt x="148144" y="36009"/>
                  </a:lnTo>
                  <a:lnTo>
                    <a:pt x="180624" y="13066"/>
                  </a:lnTo>
                  <a:lnTo>
                    <a:pt x="211558" y="31111"/>
                  </a:lnTo>
                  <a:lnTo>
                    <a:pt x="248678" y="72098"/>
                  </a:lnTo>
                  <a:lnTo>
                    <a:pt x="343542" y="64880"/>
                  </a:lnTo>
                  <a:lnTo>
                    <a:pt x="406183" y="130099"/>
                  </a:lnTo>
                  <a:lnTo>
                    <a:pt x="445881" y="75707"/>
                  </a:lnTo>
                  <a:lnTo>
                    <a:pt x="459028" y="133450"/>
                  </a:lnTo>
                  <a:lnTo>
                    <a:pt x="448459" y="146081"/>
                  </a:lnTo>
                  <a:lnTo>
                    <a:pt x="450779" y="178304"/>
                  </a:lnTo>
                  <a:lnTo>
                    <a:pt x="426548" y="219807"/>
                  </a:lnTo>
                  <a:lnTo>
                    <a:pt x="426290" y="236047"/>
                  </a:lnTo>
                  <a:lnTo>
                    <a:pt x="293790" y="306421"/>
                  </a:lnTo>
                  <a:lnTo>
                    <a:pt x="198153" y="3641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F2EC75C2-36DD-6A40-974C-720DD275D581}"/>
                </a:ext>
              </a:extLst>
            </p:cNvPr>
            <p:cNvSpPr/>
            <p:nvPr/>
          </p:nvSpPr>
          <p:spPr>
            <a:xfrm>
              <a:off x="6134347" y="4341676"/>
              <a:ext cx="128891" cy="103113"/>
            </a:xfrm>
            <a:custGeom>
              <a:avLst/>
              <a:gdLst>
                <a:gd name="connsiteX0" fmla="*/ 81636 w 128890"/>
                <a:gd name="connsiteY0" fmla="*/ 13066 h 103112"/>
                <a:gd name="connsiteX1" fmla="*/ 129068 w 128890"/>
                <a:gd name="connsiteY1" fmla="*/ 51218 h 103112"/>
                <a:gd name="connsiteX2" fmla="*/ 117983 w 128890"/>
                <a:gd name="connsiteY2" fmla="*/ 99681 h 103112"/>
                <a:gd name="connsiteX3" fmla="*/ 86276 w 128890"/>
                <a:gd name="connsiteY3" fmla="*/ 92978 h 103112"/>
                <a:gd name="connsiteX4" fmla="*/ 79832 w 128890"/>
                <a:gd name="connsiteY4" fmla="*/ 107414 h 103112"/>
                <a:gd name="connsiteX5" fmla="*/ 67716 w 128890"/>
                <a:gd name="connsiteY5" fmla="*/ 110765 h 103112"/>
                <a:gd name="connsiteX6" fmla="*/ 42196 w 128890"/>
                <a:gd name="connsiteY6" fmla="*/ 105868 h 103112"/>
                <a:gd name="connsiteX7" fmla="*/ 38071 w 128890"/>
                <a:gd name="connsiteY7" fmla="*/ 90916 h 103112"/>
                <a:gd name="connsiteX8" fmla="*/ 13066 w 128890"/>
                <a:gd name="connsiteY8" fmla="*/ 80347 h 103112"/>
                <a:gd name="connsiteX9" fmla="*/ 20542 w 128890"/>
                <a:gd name="connsiteY9" fmla="*/ 55342 h 103112"/>
                <a:gd name="connsiteX10" fmla="*/ 14613 w 128890"/>
                <a:gd name="connsiteY10" fmla="*/ 36524 h 103112"/>
                <a:gd name="connsiteX11" fmla="*/ 50702 w 128890"/>
                <a:gd name="connsiteY11" fmla="*/ 24924 h 103112"/>
                <a:gd name="connsiteX12" fmla="*/ 81636 w 128890"/>
                <a:gd name="connsiteY12" fmla="*/ 13066 h 10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890" h="103112">
                  <a:moveTo>
                    <a:pt x="81636" y="13066"/>
                  </a:moveTo>
                  <a:lnTo>
                    <a:pt x="129068" y="51218"/>
                  </a:lnTo>
                  <a:lnTo>
                    <a:pt x="117983" y="99681"/>
                  </a:lnTo>
                  <a:lnTo>
                    <a:pt x="86276" y="92978"/>
                  </a:lnTo>
                  <a:lnTo>
                    <a:pt x="79832" y="107414"/>
                  </a:lnTo>
                  <a:lnTo>
                    <a:pt x="67716" y="110765"/>
                  </a:lnTo>
                  <a:lnTo>
                    <a:pt x="42196" y="105868"/>
                  </a:lnTo>
                  <a:lnTo>
                    <a:pt x="38071" y="90916"/>
                  </a:lnTo>
                  <a:lnTo>
                    <a:pt x="13066" y="80347"/>
                  </a:lnTo>
                  <a:lnTo>
                    <a:pt x="20542" y="55342"/>
                  </a:lnTo>
                  <a:lnTo>
                    <a:pt x="14613" y="36524"/>
                  </a:lnTo>
                  <a:lnTo>
                    <a:pt x="50702" y="24924"/>
                  </a:lnTo>
                  <a:lnTo>
                    <a:pt x="81636" y="130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FC73488A-4E40-A744-A396-6CDE3787CD6B}"/>
                </a:ext>
              </a:extLst>
            </p:cNvPr>
            <p:cNvSpPr/>
            <p:nvPr/>
          </p:nvSpPr>
          <p:spPr>
            <a:xfrm>
              <a:off x="6901504" y="4359979"/>
              <a:ext cx="232003" cy="309338"/>
            </a:xfrm>
            <a:custGeom>
              <a:avLst/>
              <a:gdLst>
                <a:gd name="connsiteX0" fmla="*/ 233469 w 232003"/>
                <a:gd name="connsiteY0" fmla="*/ 290181 h 309337"/>
                <a:gd name="connsiteX1" fmla="*/ 195318 w 232003"/>
                <a:gd name="connsiteY1" fmla="*/ 319053 h 309337"/>
                <a:gd name="connsiteX2" fmla="*/ 98908 w 232003"/>
                <a:gd name="connsiteY2" fmla="*/ 201504 h 309337"/>
                <a:gd name="connsiteX3" fmla="*/ 113601 w 232003"/>
                <a:gd name="connsiteY3" fmla="*/ 177789 h 309337"/>
                <a:gd name="connsiteX4" fmla="*/ 68490 w 232003"/>
                <a:gd name="connsiteY4" fmla="*/ 144019 h 309337"/>
                <a:gd name="connsiteX5" fmla="*/ 64881 w 232003"/>
                <a:gd name="connsiteY5" fmla="*/ 187069 h 309337"/>
                <a:gd name="connsiteX6" fmla="*/ 13066 w 232003"/>
                <a:gd name="connsiteY6" fmla="*/ 127263 h 309337"/>
                <a:gd name="connsiteX7" fmla="*/ 26729 w 232003"/>
                <a:gd name="connsiteY7" fmla="*/ 73903 h 309337"/>
                <a:gd name="connsiteX8" fmla="*/ 44258 w 232003"/>
                <a:gd name="connsiteY8" fmla="*/ 61271 h 309337"/>
                <a:gd name="connsiteX9" fmla="*/ 44000 w 232003"/>
                <a:gd name="connsiteY9" fmla="*/ 13066 h 309337"/>
                <a:gd name="connsiteX10" fmla="*/ 63849 w 232003"/>
                <a:gd name="connsiteY10" fmla="*/ 17191 h 309337"/>
                <a:gd name="connsiteX11" fmla="*/ 160775 w 232003"/>
                <a:gd name="connsiteY11" fmla="*/ 160517 h 309337"/>
                <a:gd name="connsiteX12" fmla="*/ 187584 w 232003"/>
                <a:gd name="connsiteY12" fmla="*/ 177015 h 309337"/>
                <a:gd name="connsiteX13" fmla="*/ 174953 w 232003"/>
                <a:gd name="connsiteY13" fmla="*/ 188358 h 309337"/>
                <a:gd name="connsiteX14" fmla="*/ 173922 w 232003"/>
                <a:gd name="connsiteY14" fmla="*/ 230891 h 309337"/>
                <a:gd name="connsiteX15" fmla="*/ 181140 w 232003"/>
                <a:gd name="connsiteY15" fmla="*/ 247132 h 309337"/>
                <a:gd name="connsiteX16" fmla="*/ 191193 w 232003"/>
                <a:gd name="connsiteY16" fmla="*/ 242749 h 309337"/>
                <a:gd name="connsiteX17" fmla="*/ 211301 w 232003"/>
                <a:gd name="connsiteY17" fmla="*/ 280385 h 309337"/>
                <a:gd name="connsiteX18" fmla="*/ 219807 w 232003"/>
                <a:gd name="connsiteY18" fmla="*/ 275230 h 309337"/>
                <a:gd name="connsiteX19" fmla="*/ 233469 w 232003"/>
                <a:gd name="connsiteY19" fmla="*/ 290181 h 30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2003" h="309337">
                  <a:moveTo>
                    <a:pt x="233469" y="290181"/>
                  </a:moveTo>
                  <a:lnTo>
                    <a:pt x="195318" y="319053"/>
                  </a:lnTo>
                  <a:lnTo>
                    <a:pt x="98908" y="201504"/>
                  </a:lnTo>
                  <a:lnTo>
                    <a:pt x="113601" y="177789"/>
                  </a:lnTo>
                  <a:lnTo>
                    <a:pt x="68490" y="144019"/>
                  </a:lnTo>
                  <a:lnTo>
                    <a:pt x="64881" y="187069"/>
                  </a:lnTo>
                  <a:lnTo>
                    <a:pt x="13066" y="127263"/>
                  </a:lnTo>
                  <a:lnTo>
                    <a:pt x="26729" y="73903"/>
                  </a:lnTo>
                  <a:lnTo>
                    <a:pt x="44258" y="61271"/>
                  </a:lnTo>
                  <a:lnTo>
                    <a:pt x="44000" y="13066"/>
                  </a:lnTo>
                  <a:lnTo>
                    <a:pt x="63849" y="17191"/>
                  </a:lnTo>
                  <a:lnTo>
                    <a:pt x="160775" y="160517"/>
                  </a:lnTo>
                  <a:lnTo>
                    <a:pt x="187584" y="177015"/>
                  </a:lnTo>
                  <a:lnTo>
                    <a:pt x="174953" y="188358"/>
                  </a:lnTo>
                  <a:lnTo>
                    <a:pt x="173922" y="230891"/>
                  </a:lnTo>
                  <a:lnTo>
                    <a:pt x="181140" y="247132"/>
                  </a:lnTo>
                  <a:lnTo>
                    <a:pt x="191193" y="242749"/>
                  </a:lnTo>
                  <a:lnTo>
                    <a:pt x="211301" y="280385"/>
                  </a:lnTo>
                  <a:lnTo>
                    <a:pt x="219807" y="275230"/>
                  </a:lnTo>
                  <a:lnTo>
                    <a:pt x="233469" y="29018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60E70904-F116-7A48-AAD2-1796DEBC5E38}"/>
                </a:ext>
              </a:extLst>
            </p:cNvPr>
            <p:cNvSpPr/>
            <p:nvPr/>
          </p:nvSpPr>
          <p:spPr>
            <a:xfrm>
              <a:off x="7095356" y="4422620"/>
              <a:ext cx="128891" cy="103113"/>
            </a:xfrm>
            <a:custGeom>
              <a:avLst/>
              <a:gdLst>
                <a:gd name="connsiteX0" fmla="*/ 29307 w 128890"/>
                <a:gd name="connsiteY0" fmla="*/ 92978 h 103112"/>
                <a:gd name="connsiteX1" fmla="*/ 13066 w 128890"/>
                <a:gd name="connsiteY1" fmla="*/ 68489 h 103112"/>
                <a:gd name="connsiteX2" fmla="*/ 13582 w 128890"/>
                <a:gd name="connsiteY2" fmla="*/ 41422 h 103112"/>
                <a:gd name="connsiteX3" fmla="*/ 28275 w 128890"/>
                <a:gd name="connsiteY3" fmla="*/ 17706 h 103112"/>
                <a:gd name="connsiteX4" fmla="*/ 58693 w 128890"/>
                <a:gd name="connsiteY4" fmla="*/ 48382 h 103112"/>
                <a:gd name="connsiteX5" fmla="*/ 82925 w 128890"/>
                <a:gd name="connsiteY5" fmla="*/ 13066 h 103112"/>
                <a:gd name="connsiteX6" fmla="*/ 130357 w 128890"/>
                <a:gd name="connsiteY6" fmla="*/ 76223 h 103112"/>
                <a:gd name="connsiteX7" fmla="*/ 29307 w 128890"/>
                <a:gd name="connsiteY7" fmla="*/ 92978 h 10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90" h="103112">
                  <a:moveTo>
                    <a:pt x="29307" y="92978"/>
                  </a:moveTo>
                  <a:lnTo>
                    <a:pt x="13066" y="68489"/>
                  </a:lnTo>
                  <a:lnTo>
                    <a:pt x="13582" y="41422"/>
                  </a:lnTo>
                  <a:lnTo>
                    <a:pt x="28275" y="17706"/>
                  </a:lnTo>
                  <a:lnTo>
                    <a:pt x="58693" y="48382"/>
                  </a:lnTo>
                  <a:lnTo>
                    <a:pt x="82925" y="13066"/>
                  </a:lnTo>
                  <a:lnTo>
                    <a:pt x="130357" y="76223"/>
                  </a:lnTo>
                  <a:lnTo>
                    <a:pt x="29307" y="929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5183A3E3-0E0B-C64B-B905-4D04018D297E}"/>
                </a:ext>
              </a:extLst>
            </p:cNvPr>
            <p:cNvSpPr/>
            <p:nvPr/>
          </p:nvSpPr>
          <p:spPr>
            <a:xfrm>
              <a:off x="6622069" y="4456389"/>
              <a:ext cx="412450" cy="592897"/>
            </a:xfrm>
            <a:custGeom>
              <a:avLst/>
              <a:gdLst>
                <a:gd name="connsiteX0" fmla="*/ 42196 w 412450"/>
                <a:gd name="connsiteY0" fmla="*/ 592559 h 592897"/>
                <a:gd name="connsiteX1" fmla="*/ 25440 w 412450"/>
                <a:gd name="connsiteY1" fmla="*/ 576319 h 592897"/>
                <a:gd name="connsiteX2" fmla="*/ 26213 w 412450"/>
                <a:gd name="connsiteY2" fmla="*/ 542034 h 592897"/>
                <a:gd name="connsiteX3" fmla="*/ 24151 w 412450"/>
                <a:gd name="connsiteY3" fmla="*/ 526567 h 592897"/>
                <a:gd name="connsiteX4" fmla="*/ 13066 w 412450"/>
                <a:gd name="connsiteY4" fmla="*/ 518576 h 592897"/>
                <a:gd name="connsiteX5" fmla="*/ 26986 w 412450"/>
                <a:gd name="connsiteY5" fmla="*/ 481455 h 592897"/>
                <a:gd name="connsiteX6" fmla="*/ 41680 w 412450"/>
                <a:gd name="connsiteY6" fmla="*/ 476815 h 592897"/>
                <a:gd name="connsiteX7" fmla="*/ 40391 w 412450"/>
                <a:gd name="connsiteY7" fmla="*/ 457997 h 592897"/>
                <a:gd name="connsiteX8" fmla="*/ 50445 w 412450"/>
                <a:gd name="connsiteY8" fmla="*/ 435828 h 592897"/>
                <a:gd name="connsiteX9" fmla="*/ 72871 w 412450"/>
                <a:gd name="connsiteY9" fmla="*/ 413143 h 592897"/>
                <a:gd name="connsiteX10" fmla="*/ 68232 w 412450"/>
                <a:gd name="connsiteY10" fmla="*/ 395356 h 592897"/>
                <a:gd name="connsiteX11" fmla="*/ 83183 w 412450"/>
                <a:gd name="connsiteY11" fmla="*/ 347667 h 592897"/>
                <a:gd name="connsiteX12" fmla="*/ 98650 w 412450"/>
                <a:gd name="connsiteY12" fmla="*/ 343800 h 592897"/>
                <a:gd name="connsiteX13" fmla="*/ 113086 w 412450"/>
                <a:gd name="connsiteY13" fmla="*/ 291212 h 592897"/>
                <a:gd name="connsiteX14" fmla="*/ 109219 w 412450"/>
                <a:gd name="connsiteY14" fmla="*/ 274199 h 592897"/>
                <a:gd name="connsiteX15" fmla="*/ 85503 w 412450"/>
                <a:gd name="connsiteY15" fmla="*/ 255123 h 592897"/>
                <a:gd name="connsiteX16" fmla="*/ 79316 w 412450"/>
                <a:gd name="connsiteY16" fmla="*/ 225994 h 592897"/>
                <a:gd name="connsiteX17" fmla="*/ 84472 w 412450"/>
                <a:gd name="connsiteY17" fmla="*/ 186038 h 592897"/>
                <a:gd name="connsiteX18" fmla="*/ 216971 w 412450"/>
                <a:gd name="connsiteY18" fmla="*/ 115663 h 592897"/>
                <a:gd name="connsiteX19" fmla="*/ 217229 w 412450"/>
                <a:gd name="connsiteY19" fmla="*/ 99423 h 592897"/>
                <a:gd name="connsiteX20" fmla="*/ 241461 w 412450"/>
                <a:gd name="connsiteY20" fmla="*/ 57920 h 592897"/>
                <a:gd name="connsiteX21" fmla="*/ 239141 w 412450"/>
                <a:gd name="connsiteY21" fmla="*/ 25698 h 592897"/>
                <a:gd name="connsiteX22" fmla="*/ 249709 w 412450"/>
                <a:gd name="connsiteY22" fmla="*/ 13066 h 592897"/>
                <a:gd name="connsiteX23" fmla="*/ 255123 w 412450"/>
                <a:gd name="connsiteY23" fmla="*/ 120561 h 592897"/>
                <a:gd name="connsiteX24" fmla="*/ 335551 w 412450"/>
                <a:gd name="connsiteY24" fmla="*/ 154588 h 592897"/>
                <a:gd name="connsiteX25" fmla="*/ 303070 w 412450"/>
                <a:gd name="connsiteY25" fmla="*/ 188873 h 592897"/>
                <a:gd name="connsiteX26" fmla="*/ 356431 w 412450"/>
                <a:gd name="connsiteY26" fmla="*/ 175726 h 592897"/>
                <a:gd name="connsiteX27" fmla="*/ 416494 w 412450"/>
                <a:gd name="connsiteY27" fmla="*/ 226767 h 592897"/>
                <a:gd name="connsiteX28" fmla="*/ 391232 w 412450"/>
                <a:gd name="connsiteY28" fmla="*/ 283479 h 592897"/>
                <a:gd name="connsiteX29" fmla="*/ 377312 w 412450"/>
                <a:gd name="connsiteY29" fmla="*/ 272652 h 592897"/>
                <a:gd name="connsiteX30" fmla="*/ 42196 w 412450"/>
                <a:gd name="connsiteY30" fmla="*/ 592559 h 59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12450" h="592897">
                  <a:moveTo>
                    <a:pt x="42196" y="592559"/>
                  </a:moveTo>
                  <a:lnTo>
                    <a:pt x="25440" y="576319"/>
                  </a:lnTo>
                  <a:lnTo>
                    <a:pt x="26213" y="542034"/>
                  </a:lnTo>
                  <a:lnTo>
                    <a:pt x="24151" y="526567"/>
                  </a:lnTo>
                  <a:lnTo>
                    <a:pt x="13066" y="518576"/>
                  </a:lnTo>
                  <a:lnTo>
                    <a:pt x="26986" y="481455"/>
                  </a:lnTo>
                  <a:lnTo>
                    <a:pt x="41680" y="476815"/>
                  </a:lnTo>
                  <a:lnTo>
                    <a:pt x="40391" y="457997"/>
                  </a:lnTo>
                  <a:lnTo>
                    <a:pt x="50445" y="435828"/>
                  </a:lnTo>
                  <a:lnTo>
                    <a:pt x="72871" y="413143"/>
                  </a:lnTo>
                  <a:lnTo>
                    <a:pt x="68232" y="395356"/>
                  </a:lnTo>
                  <a:lnTo>
                    <a:pt x="83183" y="347667"/>
                  </a:lnTo>
                  <a:lnTo>
                    <a:pt x="98650" y="343800"/>
                  </a:lnTo>
                  <a:lnTo>
                    <a:pt x="113086" y="291212"/>
                  </a:lnTo>
                  <a:lnTo>
                    <a:pt x="109219" y="274199"/>
                  </a:lnTo>
                  <a:lnTo>
                    <a:pt x="85503" y="255123"/>
                  </a:lnTo>
                  <a:lnTo>
                    <a:pt x="79316" y="225994"/>
                  </a:lnTo>
                  <a:lnTo>
                    <a:pt x="84472" y="186038"/>
                  </a:lnTo>
                  <a:lnTo>
                    <a:pt x="216971" y="115663"/>
                  </a:lnTo>
                  <a:lnTo>
                    <a:pt x="217229" y="99423"/>
                  </a:lnTo>
                  <a:lnTo>
                    <a:pt x="241461" y="57920"/>
                  </a:lnTo>
                  <a:lnTo>
                    <a:pt x="239141" y="25698"/>
                  </a:lnTo>
                  <a:lnTo>
                    <a:pt x="249709" y="13066"/>
                  </a:lnTo>
                  <a:lnTo>
                    <a:pt x="255123" y="120561"/>
                  </a:lnTo>
                  <a:lnTo>
                    <a:pt x="335551" y="154588"/>
                  </a:lnTo>
                  <a:lnTo>
                    <a:pt x="303070" y="188873"/>
                  </a:lnTo>
                  <a:lnTo>
                    <a:pt x="356431" y="175726"/>
                  </a:lnTo>
                  <a:lnTo>
                    <a:pt x="416494" y="226767"/>
                  </a:lnTo>
                  <a:lnTo>
                    <a:pt x="391232" y="283479"/>
                  </a:lnTo>
                  <a:lnTo>
                    <a:pt x="377312" y="272652"/>
                  </a:lnTo>
                  <a:lnTo>
                    <a:pt x="42196" y="5925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E7B4873D-0906-384D-B66C-984DE8025C97}"/>
                </a:ext>
              </a:extLst>
            </p:cNvPr>
            <p:cNvSpPr/>
            <p:nvPr/>
          </p:nvSpPr>
          <p:spPr>
            <a:xfrm>
              <a:off x="5993340" y="4496603"/>
              <a:ext cx="618675" cy="489785"/>
            </a:xfrm>
            <a:custGeom>
              <a:avLst/>
              <a:gdLst>
                <a:gd name="connsiteX0" fmla="*/ 177015 w 618675"/>
                <a:gd name="connsiteY0" fmla="*/ 477331 h 489784"/>
                <a:gd name="connsiteX1" fmla="*/ 127006 w 618675"/>
                <a:gd name="connsiteY1" fmla="*/ 460317 h 489784"/>
                <a:gd name="connsiteX2" fmla="*/ 152526 w 618675"/>
                <a:gd name="connsiteY2" fmla="*/ 301524 h 489784"/>
                <a:gd name="connsiteX3" fmla="*/ 133966 w 618675"/>
                <a:gd name="connsiteY3" fmla="*/ 301266 h 489784"/>
                <a:gd name="connsiteX4" fmla="*/ 102258 w 618675"/>
                <a:gd name="connsiteY4" fmla="*/ 315959 h 489784"/>
                <a:gd name="connsiteX5" fmla="*/ 82152 w 618675"/>
                <a:gd name="connsiteY5" fmla="*/ 311319 h 489784"/>
                <a:gd name="connsiteX6" fmla="*/ 62818 w 618675"/>
                <a:gd name="connsiteY6" fmla="*/ 318022 h 489784"/>
                <a:gd name="connsiteX7" fmla="*/ 13066 w 618675"/>
                <a:gd name="connsiteY7" fmla="*/ 279097 h 489784"/>
                <a:gd name="connsiteX8" fmla="*/ 213620 w 618675"/>
                <a:gd name="connsiteY8" fmla="*/ 143761 h 489784"/>
                <a:gd name="connsiteX9" fmla="*/ 404894 w 618675"/>
                <a:gd name="connsiteY9" fmla="*/ 21315 h 489784"/>
                <a:gd name="connsiteX10" fmla="*/ 432477 w 618675"/>
                <a:gd name="connsiteY10" fmla="*/ 13066 h 489784"/>
                <a:gd name="connsiteX11" fmla="*/ 458770 w 618675"/>
                <a:gd name="connsiteY11" fmla="*/ 31369 h 489784"/>
                <a:gd name="connsiteX12" fmla="*/ 476300 w 618675"/>
                <a:gd name="connsiteY12" fmla="*/ 29822 h 489784"/>
                <a:gd name="connsiteX13" fmla="*/ 481971 w 618675"/>
                <a:gd name="connsiteY13" fmla="*/ 44516 h 489784"/>
                <a:gd name="connsiteX14" fmla="*/ 492798 w 618675"/>
                <a:gd name="connsiteY14" fmla="*/ 38329 h 489784"/>
                <a:gd name="connsiteX15" fmla="*/ 503882 w 618675"/>
                <a:gd name="connsiteY15" fmla="*/ 44773 h 489784"/>
                <a:gd name="connsiteX16" fmla="*/ 508522 w 618675"/>
                <a:gd name="connsiteY16" fmla="*/ 66943 h 489784"/>
                <a:gd name="connsiteX17" fmla="*/ 520638 w 618675"/>
                <a:gd name="connsiteY17" fmla="*/ 59725 h 489784"/>
                <a:gd name="connsiteX18" fmla="*/ 524247 w 618675"/>
                <a:gd name="connsiteY18" fmla="*/ 75965 h 489784"/>
                <a:gd name="connsiteX19" fmla="*/ 537136 w 618675"/>
                <a:gd name="connsiteY19" fmla="*/ 60498 h 489784"/>
                <a:gd name="connsiteX20" fmla="*/ 577607 w 618675"/>
                <a:gd name="connsiteY20" fmla="*/ 84987 h 489784"/>
                <a:gd name="connsiteX21" fmla="*/ 610861 w 618675"/>
                <a:gd name="connsiteY21" fmla="*/ 83183 h 489784"/>
                <a:gd name="connsiteX22" fmla="*/ 603644 w 618675"/>
                <a:gd name="connsiteY22" fmla="*/ 136801 h 489784"/>
                <a:gd name="connsiteX23" fmla="*/ 617564 w 618675"/>
                <a:gd name="connsiteY23" fmla="*/ 203567 h 489784"/>
                <a:gd name="connsiteX24" fmla="*/ 177015 w 618675"/>
                <a:gd name="connsiteY24" fmla="*/ 477331 h 4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8675" h="489784">
                  <a:moveTo>
                    <a:pt x="177015" y="477331"/>
                  </a:moveTo>
                  <a:lnTo>
                    <a:pt x="127006" y="460317"/>
                  </a:lnTo>
                  <a:lnTo>
                    <a:pt x="152526" y="301524"/>
                  </a:lnTo>
                  <a:lnTo>
                    <a:pt x="133966" y="301266"/>
                  </a:lnTo>
                  <a:lnTo>
                    <a:pt x="102258" y="315959"/>
                  </a:lnTo>
                  <a:lnTo>
                    <a:pt x="82152" y="311319"/>
                  </a:lnTo>
                  <a:lnTo>
                    <a:pt x="62818" y="318022"/>
                  </a:lnTo>
                  <a:lnTo>
                    <a:pt x="13066" y="279097"/>
                  </a:lnTo>
                  <a:lnTo>
                    <a:pt x="213620" y="143761"/>
                  </a:lnTo>
                  <a:lnTo>
                    <a:pt x="404894" y="21315"/>
                  </a:lnTo>
                  <a:lnTo>
                    <a:pt x="432477" y="13066"/>
                  </a:lnTo>
                  <a:lnTo>
                    <a:pt x="458770" y="31369"/>
                  </a:lnTo>
                  <a:lnTo>
                    <a:pt x="476300" y="29822"/>
                  </a:lnTo>
                  <a:lnTo>
                    <a:pt x="481971" y="44516"/>
                  </a:lnTo>
                  <a:lnTo>
                    <a:pt x="492798" y="38329"/>
                  </a:lnTo>
                  <a:lnTo>
                    <a:pt x="503882" y="44773"/>
                  </a:lnTo>
                  <a:lnTo>
                    <a:pt x="508522" y="66943"/>
                  </a:lnTo>
                  <a:lnTo>
                    <a:pt x="520638" y="59725"/>
                  </a:lnTo>
                  <a:lnTo>
                    <a:pt x="524247" y="75965"/>
                  </a:lnTo>
                  <a:lnTo>
                    <a:pt x="537136" y="60498"/>
                  </a:lnTo>
                  <a:lnTo>
                    <a:pt x="577607" y="84987"/>
                  </a:lnTo>
                  <a:lnTo>
                    <a:pt x="610861" y="83183"/>
                  </a:lnTo>
                  <a:lnTo>
                    <a:pt x="603644" y="136801"/>
                  </a:lnTo>
                  <a:lnTo>
                    <a:pt x="617564" y="203567"/>
                  </a:lnTo>
                  <a:lnTo>
                    <a:pt x="177015" y="4773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DFA23947-4117-0A4E-800B-E71466F2BFA1}"/>
                </a:ext>
              </a:extLst>
            </p:cNvPr>
            <p:cNvSpPr/>
            <p:nvPr/>
          </p:nvSpPr>
          <p:spPr>
            <a:xfrm>
              <a:off x="7062360" y="4502532"/>
              <a:ext cx="180447" cy="154669"/>
            </a:xfrm>
            <a:custGeom>
              <a:avLst/>
              <a:gdLst>
                <a:gd name="connsiteX0" fmla="*/ 72614 w 180446"/>
                <a:gd name="connsiteY0" fmla="*/ 147628 h 154668"/>
                <a:gd name="connsiteX1" fmla="*/ 58951 w 180446"/>
                <a:gd name="connsiteY1" fmla="*/ 132677 h 154668"/>
                <a:gd name="connsiteX2" fmla="*/ 50445 w 180446"/>
                <a:gd name="connsiteY2" fmla="*/ 137832 h 154668"/>
                <a:gd name="connsiteX3" fmla="*/ 30337 w 180446"/>
                <a:gd name="connsiteY3" fmla="*/ 100196 h 154668"/>
                <a:gd name="connsiteX4" fmla="*/ 20284 w 180446"/>
                <a:gd name="connsiteY4" fmla="*/ 104579 h 154668"/>
                <a:gd name="connsiteX5" fmla="*/ 13066 w 180446"/>
                <a:gd name="connsiteY5" fmla="*/ 88338 h 154668"/>
                <a:gd name="connsiteX6" fmla="*/ 14098 w 180446"/>
                <a:gd name="connsiteY6" fmla="*/ 45804 h 154668"/>
                <a:gd name="connsiteX7" fmla="*/ 26729 w 180446"/>
                <a:gd name="connsiteY7" fmla="*/ 34462 h 154668"/>
                <a:gd name="connsiteX8" fmla="*/ 55858 w 180446"/>
                <a:gd name="connsiteY8" fmla="*/ 32658 h 154668"/>
                <a:gd name="connsiteX9" fmla="*/ 62303 w 180446"/>
                <a:gd name="connsiteY9" fmla="*/ 13066 h 154668"/>
                <a:gd name="connsiteX10" fmla="*/ 169540 w 180446"/>
                <a:gd name="connsiteY10" fmla="*/ 51218 h 154668"/>
                <a:gd name="connsiteX11" fmla="*/ 156135 w 180446"/>
                <a:gd name="connsiteY11" fmla="*/ 113085 h 154668"/>
                <a:gd name="connsiteX12" fmla="*/ 72614 w 180446"/>
                <a:gd name="connsiteY12" fmla="*/ 147628 h 154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0446" h="154668">
                  <a:moveTo>
                    <a:pt x="72614" y="147628"/>
                  </a:moveTo>
                  <a:lnTo>
                    <a:pt x="58951" y="132677"/>
                  </a:lnTo>
                  <a:lnTo>
                    <a:pt x="50445" y="137832"/>
                  </a:lnTo>
                  <a:lnTo>
                    <a:pt x="30337" y="100196"/>
                  </a:lnTo>
                  <a:lnTo>
                    <a:pt x="20284" y="104579"/>
                  </a:lnTo>
                  <a:lnTo>
                    <a:pt x="13066" y="88338"/>
                  </a:lnTo>
                  <a:lnTo>
                    <a:pt x="14098" y="45804"/>
                  </a:lnTo>
                  <a:lnTo>
                    <a:pt x="26729" y="34462"/>
                  </a:lnTo>
                  <a:lnTo>
                    <a:pt x="55858" y="32658"/>
                  </a:lnTo>
                  <a:lnTo>
                    <a:pt x="62303" y="13066"/>
                  </a:lnTo>
                  <a:lnTo>
                    <a:pt x="169540" y="51218"/>
                  </a:lnTo>
                  <a:lnTo>
                    <a:pt x="156135" y="113085"/>
                  </a:lnTo>
                  <a:lnTo>
                    <a:pt x="72614" y="1476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EF27DCBD-3C99-1E4D-BF70-E052FED85E3A}"/>
                </a:ext>
              </a:extLst>
            </p:cNvPr>
            <p:cNvSpPr/>
            <p:nvPr/>
          </p:nvSpPr>
          <p:spPr>
            <a:xfrm>
              <a:off x="6092586" y="4629360"/>
              <a:ext cx="644454" cy="515563"/>
            </a:xfrm>
            <a:custGeom>
              <a:avLst/>
              <a:gdLst>
                <a:gd name="connsiteX0" fmla="*/ 549767 w 644453"/>
                <a:gd name="connsiteY0" fmla="*/ 520380 h 515562"/>
                <a:gd name="connsiteX1" fmla="*/ 547447 w 644453"/>
                <a:gd name="connsiteY1" fmla="*/ 520380 h 515562"/>
                <a:gd name="connsiteX2" fmla="*/ 315186 w 644453"/>
                <a:gd name="connsiteY2" fmla="*/ 517802 h 515562"/>
                <a:gd name="connsiteX3" fmla="*/ 184491 w 644453"/>
                <a:gd name="connsiteY3" fmla="*/ 520638 h 515562"/>
                <a:gd name="connsiteX4" fmla="*/ 167477 w 644453"/>
                <a:gd name="connsiteY4" fmla="*/ 512131 h 515562"/>
                <a:gd name="connsiteX5" fmla="*/ 159744 w 644453"/>
                <a:gd name="connsiteY5" fmla="*/ 519865 h 515562"/>
                <a:gd name="connsiteX6" fmla="*/ 145050 w 644453"/>
                <a:gd name="connsiteY6" fmla="*/ 502851 h 515562"/>
                <a:gd name="connsiteX7" fmla="*/ 141957 w 644453"/>
                <a:gd name="connsiteY7" fmla="*/ 462895 h 515562"/>
                <a:gd name="connsiteX8" fmla="*/ 130357 w 644453"/>
                <a:gd name="connsiteY8" fmla="*/ 434023 h 515562"/>
                <a:gd name="connsiteX9" fmla="*/ 121334 w 644453"/>
                <a:gd name="connsiteY9" fmla="*/ 433250 h 515562"/>
                <a:gd name="connsiteX10" fmla="*/ 112054 w 644453"/>
                <a:gd name="connsiteY10" fmla="*/ 415205 h 515562"/>
                <a:gd name="connsiteX11" fmla="*/ 13066 w 644453"/>
                <a:gd name="connsiteY11" fmla="*/ 386076 h 515562"/>
                <a:gd name="connsiteX12" fmla="*/ 77769 w 644453"/>
                <a:gd name="connsiteY12" fmla="*/ 344573 h 515562"/>
                <a:gd name="connsiteX13" fmla="*/ 518318 w 644453"/>
                <a:gd name="connsiteY13" fmla="*/ 70809 h 515562"/>
                <a:gd name="connsiteX14" fmla="*/ 613955 w 644453"/>
                <a:gd name="connsiteY14" fmla="*/ 13066 h 515562"/>
                <a:gd name="connsiteX15" fmla="*/ 608799 w 644453"/>
                <a:gd name="connsiteY15" fmla="*/ 53022 h 515562"/>
                <a:gd name="connsiteX16" fmla="*/ 614986 w 644453"/>
                <a:gd name="connsiteY16" fmla="*/ 82152 h 515562"/>
                <a:gd name="connsiteX17" fmla="*/ 638702 w 644453"/>
                <a:gd name="connsiteY17" fmla="*/ 101227 h 515562"/>
                <a:gd name="connsiteX18" fmla="*/ 642568 w 644453"/>
                <a:gd name="connsiteY18" fmla="*/ 118241 h 515562"/>
                <a:gd name="connsiteX19" fmla="*/ 628132 w 644453"/>
                <a:gd name="connsiteY19" fmla="*/ 170829 h 515562"/>
                <a:gd name="connsiteX20" fmla="*/ 612666 w 644453"/>
                <a:gd name="connsiteY20" fmla="*/ 174695 h 515562"/>
                <a:gd name="connsiteX21" fmla="*/ 597714 w 644453"/>
                <a:gd name="connsiteY21" fmla="*/ 222385 h 515562"/>
                <a:gd name="connsiteX22" fmla="*/ 602354 w 644453"/>
                <a:gd name="connsiteY22" fmla="*/ 240172 h 515562"/>
                <a:gd name="connsiteX23" fmla="*/ 579927 w 644453"/>
                <a:gd name="connsiteY23" fmla="*/ 262857 h 515562"/>
                <a:gd name="connsiteX24" fmla="*/ 569874 w 644453"/>
                <a:gd name="connsiteY24" fmla="*/ 285026 h 515562"/>
                <a:gd name="connsiteX25" fmla="*/ 571163 w 644453"/>
                <a:gd name="connsiteY25" fmla="*/ 303844 h 515562"/>
                <a:gd name="connsiteX26" fmla="*/ 556469 w 644453"/>
                <a:gd name="connsiteY26" fmla="*/ 308484 h 515562"/>
                <a:gd name="connsiteX27" fmla="*/ 542549 w 644453"/>
                <a:gd name="connsiteY27" fmla="*/ 345604 h 515562"/>
                <a:gd name="connsiteX28" fmla="*/ 553634 w 644453"/>
                <a:gd name="connsiteY28" fmla="*/ 353595 h 515562"/>
                <a:gd name="connsiteX29" fmla="*/ 555696 w 644453"/>
                <a:gd name="connsiteY29" fmla="*/ 369062 h 515562"/>
                <a:gd name="connsiteX30" fmla="*/ 538167 w 644453"/>
                <a:gd name="connsiteY30" fmla="*/ 367000 h 515562"/>
                <a:gd name="connsiteX31" fmla="*/ 520380 w 644453"/>
                <a:gd name="connsiteY31" fmla="*/ 379374 h 515562"/>
                <a:gd name="connsiteX32" fmla="*/ 538167 w 644453"/>
                <a:gd name="connsiteY32" fmla="*/ 400512 h 515562"/>
                <a:gd name="connsiteX33" fmla="*/ 554923 w 644453"/>
                <a:gd name="connsiteY33" fmla="*/ 403347 h 515562"/>
                <a:gd name="connsiteX34" fmla="*/ 571679 w 644453"/>
                <a:gd name="connsiteY34" fmla="*/ 419588 h 515562"/>
                <a:gd name="connsiteX35" fmla="*/ 571421 w 644453"/>
                <a:gd name="connsiteY35" fmla="*/ 439179 h 515562"/>
                <a:gd name="connsiteX36" fmla="*/ 558790 w 644453"/>
                <a:gd name="connsiteY36" fmla="*/ 449490 h 515562"/>
                <a:gd name="connsiteX37" fmla="*/ 555954 w 644453"/>
                <a:gd name="connsiteY37" fmla="*/ 484549 h 515562"/>
                <a:gd name="connsiteX38" fmla="*/ 536878 w 644453"/>
                <a:gd name="connsiteY38" fmla="*/ 507233 h 515562"/>
                <a:gd name="connsiteX39" fmla="*/ 549767 w 644453"/>
                <a:gd name="connsiteY39" fmla="*/ 520380 h 51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4453" h="515562">
                  <a:moveTo>
                    <a:pt x="549767" y="520380"/>
                  </a:moveTo>
                  <a:lnTo>
                    <a:pt x="547447" y="520380"/>
                  </a:lnTo>
                  <a:lnTo>
                    <a:pt x="315186" y="517802"/>
                  </a:lnTo>
                  <a:lnTo>
                    <a:pt x="184491" y="520638"/>
                  </a:lnTo>
                  <a:lnTo>
                    <a:pt x="167477" y="512131"/>
                  </a:lnTo>
                  <a:lnTo>
                    <a:pt x="159744" y="519865"/>
                  </a:lnTo>
                  <a:lnTo>
                    <a:pt x="145050" y="502851"/>
                  </a:lnTo>
                  <a:lnTo>
                    <a:pt x="141957" y="462895"/>
                  </a:lnTo>
                  <a:lnTo>
                    <a:pt x="130357" y="434023"/>
                  </a:lnTo>
                  <a:lnTo>
                    <a:pt x="121334" y="433250"/>
                  </a:lnTo>
                  <a:lnTo>
                    <a:pt x="112054" y="415205"/>
                  </a:lnTo>
                  <a:lnTo>
                    <a:pt x="13066" y="386076"/>
                  </a:lnTo>
                  <a:lnTo>
                    <a:pt x="77769" y="344573"/>
                  </a:lnTo>
                  <a:lnTo>
                    <a:pt x="518318" y="70809"/>
                  </a:lnTo>
                  <a:lnTo>
                    <a:pt x="613955" y="13066"/>
                  </a:lnTo>
                  <a:lnTo>
                    <a:pt x="608799" y="53022"/>
                  </a:lnTo>
                  <a:lnTo>
                    <a:pt x="614986" y="82152"/>
                  </a:lnTo>
                  <a:lnTo>
                    <a:pt x="638702" y="101227"/>
                  </a:lnTo>
                  <a:lnTo>
                    <a:pt x="642568" y="118241"/>
                  </a:lnTo>
                  <a:lnTo>
                    <a:pt x="628132" y="170829"/>
                  </a:lnTo>
                  <a:lnTo>
                    <a:pt x="612666" y="174695"/>
                  </a:lnTo>
                  <a:lnTo>
                    <a:pt x="597714" y="222385"/>
                  </a:lnTo>
                  <a:lnTo>
                    <a:pt x="602354" y="240172"/>
                  </a:lnTo>
                  <a:lnTo>
                    <a:pt x="579927" y="262857"/>
                  </a:lnTo>
                  <a:lnTo>
                    <a:pt x="569874" y="285026"/>
                  </a:lnTo>
                  <a:lnTo>
                    <a:pt x="571163" y="303844"/>
                  </a:lnTo>
                  <a:lnTo>
                    <a:pt x="556469" y="308484"/>
                  </a:lnTo>
                  <a:lnTo>
                    <a:pt x="542549" y="345604"/>
                  </a:lnTo>
                  <a:lnTo>
                    <a:pt x="553634" y="353595"/>
                  </a:lnTo>
                  <a:lnTo>
                    <a:pt x="555696" y="369062"/>
                  </a:lnTo>
                  <a:lnTo>
                    <a:pt x="538167" y="367000"/>
                  </a:lnTo>
                  <a:lnTo>
                    <a:pt x="520380" y="379374"/>
                  </a:lnTo>
                  <a:lnTo>
                    <a:pt x="538167" y="400512"/>
                  </a:lnTo>
                  <a:lnTo>
                    <a:pt x="554923" y="403347"/>
                  </a:lnTo>
                  <a:lnTo>
                    <a:pt x="571679" y="419588"/>
                  </a:lnTo>
                  <a:lnTo>
                    <a:pt x="571421" y="439179"/>
                  </a:lnTo>
                  <a:lnTo>
                    <a:pt x="558790" y="449490"/>
                  </a:lnTo>
                  <a:lnTo>
                    <a:pt x="555954" y="484549"/>
                  </a:lnTo>
                  <a:lnTo>
                    <a:pt x="536878" y="507233"/>
                  </a:lnTo>
                  <a:lnTo>
                    <a:pt x="549767" y="52038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251DEE5E-1219-A846-A341-BF8CCDE48350}"/>
                </a:ext>
              </a:extLst>
            </p:cNvPr>
            <p:cNvSpPr/>
            <p:nvPr/>
          </p:nvSpPr>
          <p:spPr>
            <a:xfrm>
              <a:off x="7192539" y="4669059"/>
              <a:ext cx="128891" cy="180447"/>
            </a:xfrm>
            <a:custGeom>
              <a:avLst/>
              <a:gdLst>
                <a:gd name="connsiteX0" fmla="*/ 119272 w 128890"/>
                <a:gd name="connsiteY0" fmla="*/ 79832 h 180446"/>
                <a:gd name="connsiteX1" fmla="*/ 122108 w 128890"/>
                <a:gd name="connsiteY1" fmla="*/ 85245 h 180446"/>
                <a:gd name="connsiteX2" fmla="*/ 102775 w 128890"/>
                <a:gd name="connsiteY2" fmla="*/ 106125 h 180446"/>
                <a:gd name="connsiteX3" fmla="*/ 115922 w 128890"/>
                <a:gd name="connsiteY3" fmla="*/ 113085 h 180446"/>
                <a:gd name="connsiteX4" fmla="*/ 109477 w 128890"/>
                <a:gd name="connsiteY4" fmla="*/ 124944 h 180446"/>
                <a:gd name="connsiteX5" fmla="*/ 130873 w 128890"/>
                <a:gd name="connsiteY5" fmla="*/ 130615 h 180446"/>
                <a:gd name="connsiteX6" fmla="*/ 107930 w 128890"/>
                <a:gd name="connsiteY6" fmla="*/ 164900 h 180446"/>
                <a:gd name="connsiteX7" fmla="*/ 90401 w 128890"/>
                <a:gd name="connsiteY7" fmla="*/ 161548 h 180446"/>
                <a:gd name="connsiteX8" fmla="*/ 80090 w 128890"/>
                <a:gd name="connsiteY8" fmla="*/ 155877 h 180446"/>
                <a:gd name="connsiteX9" fmla="*/ 58694 w 128890"/>
                <a:gd name="connsiteY9" fmla="*/ 178304 h 180446"/>
                <a:gd name="connsiteX10" fmla="*/ 26729 w 128890"/>
                <a:gd name="connsiteY10" fmla="*/ 166962 h 180446"/>
                <a:gd name="connsiteX11" fmla="*/ 13066 w 128890"/>
                <a:gd name="connsiteY11" fmla="*/ 36782 h 180446"/>
                <a:gd name="connsiteX12" fmla="*/ 34463 w 128890"/>
                <a:gd name="connsiteY12" fmla="*/ 13066 h 180446"/>
                <a:gd name="connsiteX13" fmla="*/ 109477 w 128890"/>
                <a:gd name="connsiteY13" fmla="*/ 44773 h 180446"/>
                <a:gd name="connsiteX14" fmla="*/ 119272 w 128890"/>
                <a:gd name="connsiteY14" fmla="*/ 79832 h 180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890" h="180446">
                  <a:moveTo>
                    <a:pt x="119272" y="79832"/>
                  </a:moveTo>
                  <a:lnTo>
                    <a:pt x="122108" y="85245"/>
                  </a:lnTo>
                  <a:lnTo>
                    <a:pt x="102775" y="106125"/>
                  </a:lnTo>
                  <a:lnTo>
                    <a:pt x="115922" y="113085"/>
                  </a:lnTo>
                  <a:lnTo>
                    <a:pt x="109477" y="124944"/>
                  </a:lnTo>
                  <a:lnTo>
                    <a:pt x="130873" y="130615"/>
                  </a:lnTo>
                  <a:lnTo>
                    <a:pt x="107930" y="164900"/>
                  </a:lnTo>
                  <a:lnTo>
                    <a:pt x="90401" y="161548"/>
                  </a:lnTo>
                  <a:lnTo>
                    <a:pt x="80090" y="155877"/>
                  </a:lnTo>
                  <a:lnTo>
                    <a:pt x="58694" y="178304"/>
                  </a:lnTo>
                  <a:lnTo>
                    <a:pt x="26729" y="166962"/>
                  </a:lnTo>
                  <a:lnTo>
                    <a:pt x="13066" y="36782"/>
                  </a:lnTo>
                  <a:lnTo>
                    <a:pt x="34463" y="13066"/>
                  </a:lnTo>
                  <a:lnTo>
                    <a:pt x="109477" y="44773"/>
                  </a:lnTo>
                  <a:lnTo>
                    <a:pt x="119272" y="798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807B5AC3-F37F-1A4F-B84D-0BB3B64CFD20}"/>
                </a:ext>
              </a:extLst>
            </p:cNvPr>
            <p:cNvSpPr/>
            <p:nvPr/>
          </p:nvSpPr>
          <p:spPr>
            <a:xfrm>
              <a:off x="7265749" y="4704632"/>
              <a:ext cx="335116" cy="438228"/>
            </a:xfrm>
            <a:custGeom>
              <a:avLst/>
              <a:gdLst>
                <a:gd name="connsiteX0" fmla="*/ 179851 w 335115"/>
                <a:gd name="connsiteY0" fmla="*/ 441757 h 438228"/>
                <a:gd name="connsiteX1" fmla="*/ 105094 w 335115"/>
                <a:gd name="connsiteY1" fmla="*/ 441499 h 438228"/>
                <a:gd name="connsiteX2" fmla="*/ 108961 w 335115"/>
                <a:gd name="connsiteY2" fmla="*/ 312608 h 438228"/>
                <a:gd name="connsiteX3" fmla="*/ 152269 w 335115"/>
                <a:gd name="connsiteY3" fmla="*/ 301782 h 438228"/>
                <a:gd name="connsiteX4" fmla="*/ 156135 w 335115"/>
                <a:gd name="connsiteY4" fmla="*/ 284768 h 438228"/>
                <a:gd name="connsiteX5" fmla="*/ 146855 w 335115"/>
                <a:gd name="connsiteY5" fmla="*/ 266981 h 438228"/>
                <a:gd name="connsiteX6" fmla="*/ 115664 w 335115"/>
                <a:gd name="connsiteY6" fmla="*/ 253061 h 438228"/>
                <a:gd name="connsiteX7" fmla="*/ 106899 w 335115"/>
                <a:gd name="connsiteY7" fmla="*/ 233727 h 438228"/>
                <a:gd name="connsiteX8" fmla="*/ 80863 w 335115"/>
                <a:gd name="connsiteY8" fmla="*/ 210527 h 438228"/>
                <a:gd name="connsiteX9" fmla="*/ 32658 w 335115"/>
                <a:gd name="connsiteY9" fmla="*/ 202536 h 438228"/>
                <a:gd name="connsiteX10" fmla="*/ 13066 w 335115"/>
                <a:gd name="connsiteY10" fmla="*/ 133708 h 438228"/>
                <a:gd name="connsiteX11" fmla="*/ 17191 w 335115"/>
                <a:gd name="connsiteY11" fmla="*/ 125975 h 438228"/>
                <a:gd name="connsiteX12" fmla="*/ 34721 w 335115"/>
                <a:gd name="connsiteY12" fmla="*/ 129326 h 438228"/>
                <a:gd name="connsiteX13" fmla="*/ 57663 w 335115"/>
                <a:gd name="connsiteY13" fmla="*/ 95041 h 438228"/>
                <a:gd name="connsiteX14" fmla="*/ 36267 w 335115"/>
                <a:gd name="connsiteY14" fmla="*/ 89370 h 438228"/>
                <a:gd name="connsiteX15" fmla="*/ 42712 w 335115"/>
                <a:gd name="connsiteY15" fmla="*/ 77512 h 438228"/>
                <a:gd name="connsiteX16" fmla="*/ 29565 w 335115"/>
                <a:gd name="connsiteY16" fmla="*/ 70552 h 438228"/>
                <a:gd name="connsiteX17" fmla="*/ 48898 w 335115"/>
                <a:gd name="connsiteY17" fmla="*/ 49671 h 438228"/>
                <a:gd name="connsiteX18" fmla="*/ 46062 w 335115"/>
                <a:gd name="connsiteY18" fmla="*/ 44258 h 438228"/>
                <a:gd name="connsiteX19" fmla="*/ 113344 w 335115"/>
                <a:gd name="connsiteY19" fmla="*/ 13066 h 438228"/>
                <a:gd name="connsiteX20" fmla="*/ 225994 w 335115"/>
                <a:gd name="connsiteY20" fmla="*/ 22862 h 438228"/>
                <a:gd name="connsiteX21" fmla="*/ 333489 w 335115"/>
                <a:gd name="connsiteY21" fmla="*/ 443046 h 438228"/>
                <a:gd name="connsiteX22" fmla="*/ 311836 w 335115"/>
                <a:gd name="connsiteY22" fmla="*/ 442788 h 438228"/>
                <a:gd name="connsiteX23" fmla="*/ 320084 w 335115"/>
                <a:gd name="connsiteY23" fmla="*/ 393809 h 438228"/>
                <a:gd name="connsiteX24" fmla="*/ 266981 w 335115"/>
                <a:gd name="connsiteY24" fmla="*/ 253834 h 438228"/>
                <a:gd name="connsiteX25" fmla="*/ 223159 w 335115"/>
                <a:gd name="connsiteY25" fmla="*/ 442273 h 438228"/>
                <a:gd name="connsiteX26" fmla="*/ 196865 w 335115"/>
                <a:gd name="connsiteY26" fmla="*/ 442014 h 438228"/>
                <a:gd name="connsiteX27" fmla="*/ 165158 w 335115"/>
                <a:gd name="connsiteY27" fmla="*/ 388654 h 438228"/>
                <a:gd name="connsiteX28" fmla="*/ 179851 w 335115"/>
                <a:gd name="connsiteY28" fmla="*/ 441757 h 4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5115" h="438228">
                  <a:moveTo>
                    <a:pt x="179851" y="441757"/>
                  </a:moveTo>
                  <a:lnTo>
                    <a:pt x="105094" y="441499"/>
                  </a:lnTo>
                  <a:lnTo>
                    <a:pt x="108961" y="312608"/>
                  </a:lnTo>
                  <a:lnTo>
                    <a:pt x="152269" y="301782"/>
                  </a:lnTo>
                  <a:lnTo>
                    <a:pt x="156135" y="284768"/>
                  </a:lnTo>
                  <a:lnTo>
                    <a:pt x="146855" y="266981"/>
                  </a:lnTo>
                  <a:lnTo>
                    <a:pt x="115664" y="253061"/>
                  </a:lnTo>
                  <a:lnTo>
                    <a:pt x="106899" y="233727"/>
                  </a:lnTo>
                  <a:lnTo>
                    <a:pt x="80863" y="210527"/>
                  </a:lnTo>
                  <a:lnTo>
                    <a:pt x="32658" y="202536"/>
                  </a:lnTo>
                  <a:lnTo>
                    <a:pt x="13066" y="133708"/>
                  </a:lnTo>
                  <a:lnTo>
                    <a:pt x="17191" y="125975"/>
                  </a:lnTo>
                  <a:lnTo>
                    <a:pt x="34721" y="129326"/>
                  </a:lnTo>
                  <a:lnTo>
                    <a:pt x="57663" y="95041"/>
                  </a:lnTo>
                  <a:lnTo>
                    <a:pt x="36267" y="89370"/>
                  </a:lnTo>
                  <a:lnTo>
                    <a:pt x="42712" y="77512"/>
                  </a:lnTo>
                  <a:lnTo>
                    <a:pt x="29565" y="70552"/>
                  </a:lnTo>
                  <a:lnTo>
                    <a:pt x="48898" y="49671"/>
                  </a:lnTo>
                  <a:lnTo>
                    <a:pt x="46062" y="44258"/>
                  </a:lnTo>
                  <a:lnTo>
                    <a:pt x="113344" y="13066"/>
                  </a:lnTo>
                  <a:lnTo>
                    <a:pt x="225994" y="22862"/>
                  </a:lnTo>
                  <a:lnTo>
                    <a:pt x="333489" y="443046"/>
                  </a:lnTo>
                  <a:lnTo>
                    <a:pt x="311836" y="442788"/>
                  </a:lnTo>
                  <a:lnTo>
                    <a:pt x="320084" y="393809"/>
                  </a:lnTo>
                  <a:lnTo>
                    <a:pt x="266981" y="253834"/>
                  </a:lnTo>
                  <a:lnTo>
                    <a:pt x="223159" y="442273"/>
                  </a:lnTo>
                  <a:lnTo>
                    <a:pt x="196865" y="442014"/>
                  </a:lnTo>
                  <a:lnTo>
                    <a:pt x="165158" y="388654"/>
                  </a:lnTo>
                  <a:lnTo>
                    <a:pt x="179851" y="4417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522FB735-EF94-9B4C-B69F-3AD947BA9E71}"/>
                </a:ext>
              </a:extLst>
            </p:cNvPr>
            <p:cNvSpPr/>
            <p:nvPr/>
          </p:nvSpPr>
          <p:spPr>
            <a:xfrm>
              <a:off x="6616398" y="4715975"/>
              <a:ext cx="489785" cy="438228"/>
            </a:xfrm>
            <a:custGeom>
              <a:avLst/>
              <a:gdLst>
                <a:gd name="connsiteX0" fmla="*/ 354369 w 489784"/>
                <a:gd name="connsiteY0" fmla="*/ 432477 h 438228"/>
                <a:gd name="connsiteX1" fmla="*/ 25955 w 489784"/>
                <a:gd name="connsiteY1" fmla="*/ 433766 h 438228"/>
                <a:gd name="connsiteX2" fmla="*/ 13066 w 489784"/>
                <a:gd name="connsiteY2" fmla="*/ 420619 h 438228"/>
                <a:gd name="connsiteX3" fmla="*/ 32142 w 489784"/>
                <a:gd name="connsiteY3" fmla="*/ 397934 h 438228"/>
                <a:gd name="connsiteX4" fmla="*/ 34978 w 489784"/>
                <a:gd name="connsiteY4" fmla="*/ 362876 h 438228"/>
                <a:gd name="connsiteX5" fmla="*/ 47609 w 489784"/>
                <a:gd name="connsiteY5" fmla="*/ 352564 h 438228"/>
                <a:gd name="connsiteX6" fmla="*/ 47867 w 489784"/>
                <a:gd name="connsiteY6" fmla="*/ 332973 h 438228"/>
                <a:gd name="connsiteX7" fmla="*/ 382983 w 489784"/>
                <a:gd name="connsiteY7" fmla="*/ 13066 h 438228"/>
                <a:gd name="connsiteX8" fmla="*/ 396903 w 489784"/>
                <a:gd name="connsiteY8" fmla="*/ 23893 h 438228"/>
                <a:gd name="connsiteX9" fmla="*/ 428867 w 489784"/>
                <a:gd name="connsiteY9" fmla="*/ 16160 h 438228"/>
                <a:gd name="connsiteX10" fmla="*/ 425001 w 489784"/>
                <a:gd name="connsiteY10" fmla="*/ 43227 h 438228"/>
                <a:gd name="connsiteX11" fmla="*/ 357205 w 489784"/>
                <a:gd name="connsiteY11" fmla="*/ 104836 h 438228"/>
                <a:gd name="connsiteX12" fmla="*/ 355916 w 489784"/>
                <a:gd name="connsiteY12" fmla="*/ 157682 h 438228"/>
                <a:gd name="connsiteX13" fmla="*/ 405925 w 489784"/>
                <a:gd name="connsiteY13" fmla="*/ 73129 h 438228"/>
                <a:gd name="connsiteX14" fmla="*/ 494344 w 489784"/>
                <a:gd name="connsiteY14" fmla="*/ 36524 h 438228"/>
                <a:gd name="connsiteX15" fmla="*/ 495891 w 489784"/>
                <a:gd name="connsiteY15" fmla="*/ 59725 h 438228"/>
                <a:gd name="connsiteX16" fmla="*/ 484033 w 489784"/>
                <a:gd name="connsiteY16" fmla="*/ 75192 h 438228"/>
                <a:gd name="connsiteX17" fmla="*/ 450264 w 489784"/>
                <a:gd name="connsiteY17" fmla="*/ 124170 h 438228"/>
                <a:gd name="connsiteX18" fmla="*/ 414947 w 489784"/>
                <a:gd name="connsiteY18" fmla="*/ 431703 h 438228"/>
                <a:gd name="connsiteX19" fmla="*/ 354369 w 489784"/>
                <a:gd name="connsiteY19" fmla="*/ 432477 h 4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9784" h="438228">
                  <a:moveTo>
                    <a:pt x="354369" y="432477"/>
                  </a:moveTo>
                  <a:lnTo>
                    <a:pt x="25955" y="433766"/>
                  </a:lnTo>
                  <a:lnTo>
                    <a:pt x="13066" y="420619"/>
                  </a:lnTo>
                  <a:lnTo>
                    <a:pt x="32142" y="397934"/>
                  </a:lnTo>
                  <a:lnTo>
                    <a:pt x="34978" y="362876"/>
                  </a:lnTo>
                  <a:lnTo>
                    <a:pt x="47609" y="352564"/>
                  </a:lnTo>
                  <a:lnTo>
                    <a:pt x="47867" y="332973"/>
                  </a:lnTo>
                  <a:lnTo>
                    <a:pt x="382983" y="13066"/>
                  </a:lnTo>
                  <a:lnTo>
                    <a:pt x="396903" y="23893"/>
                  </a:lnTo>
                  <a:lnTo>
                    <a:pt x="428867" y="16160"/>
                  </a:lnTo>
                  <a:lnTo>
                    <a:pt x="425001" y="43227"/>
                  </a:lnTo>
                  <a:lnTo>
                    <a:pt x="357205" y="104836"/>
                  </a:lnTo>
                  <a:lnTo>
                    <a:pt x="355916" y="157682"/>
                  </a:lnTo>
                  <a:lnTo>
                    <a:pt x="405925" y="73129"/>
                  </a:lnTo>
                  <a:lnTo>
                    <a:pt x="494344" y="36524"/>
                  </a:lnTo>
                  <a:lnTo>
                    <a:pt x="495891" y="59725"/>
                  </a:lnTo>
                  <a:lnTo>
                    <a:pt x="484033" y="75192"/>
                  </a:lnTo>
                  <a:lnTo>
                    <a:pt x="450264" y="124170"/>
                  </a:lnTo>
                  <a:lnTo>
                    <a:pt x="414947" y="431703"/>
                  </a:lnTo>
                  <a:lnTo>
                    <a:pt x="354369" y="4324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AF5DFCF7-489E-AB4D-9A0A-3084E93D6111}"/>
                </a:ext>
              </a:extLst>
            </p:cNvPr>
            <p:cNvSpPr/>
            <p:nvPr/>
          </p:nvSpPr>
          <p:spPr>
            <a:xfrm>
              <a:off x="7018279" y="4778100"/>
              <a:ext cx="412450" cy="360894"/>
            </a:xfrm>
            <a:custGeom>
              <a:avLst/>
              <a:gdLst>
                <a:gd name="connsiteX0" fmla="*/ 166446 w 412450"/>
                <a:gd name="connsiteY0" fmla="*/ 369320 h 360893"/>
                <a:gd name="connsiteX1" fmla="*/ 13066 w 412450"/>
                <a:gd name="connsiteY1" fmla="*/ 369578 h 360893"/>
                <a:gd name="connsiteX2" fmla="*/ 48383 w 412450"/>
                <a:gd name="connsiteY2" fmla="*/ 62045 h 360893"/>
                <a:gd name="connsiteX3" fmla="*/ 82152 w 412450"/>
                <a:gd name="connsiteY3" fmla="*/ 13066 h 360893"/>
                <a:gd name="connsiteX4" fmla="*/ 102517 w 412450"/>
                <a:gd name="connsiteY4" fmla="*/ 31884 h 360893"/>
                <a:gd name="connsiteX5" fmla="*/ 107930 w 412450"/>
                <a:gd name="connsiteY5" fmla="*/ 49413 h 360893"/>
                <a:gd name="connsiteX6" fmla="*/ 101486 w 412450"/>
                <a:gd name="connsiteY6" fmla="*/ 60498 h 360893"/>
                <a:gd name="connsiteX7" fmla="*/ 93236 w 412450"/>
                <a:gd name="connsiteY7" fmla="*/ 74934 h 360893"/>
                <a:gd name="connsiteX8" fmla="*/ 125201 w 412450"/>
                <a:gd name="connsiteY8" fmla="*/ 114117 h 360893"/>
                <a:gd name="connsiteX9" fmla="*/ 194544 w 412450"/>
                <a:gd name="connsiteY9" fmla="*/ 97876 h 360893"/>
                <a:gd name="connsiteX10" fmla="*/ 200989 w 412450"/>
                <a:gd name="connsiteY10" fmla="*/ 57920 h 360893"/>
                <a:gd name="connsiteX11" fmla="*/ 232954 w 412450"/>
                <a:gd name="connsiteY11" fmla="*/ 69263 h 360893"/>
                <a:gd name="connsiteX12" fmla="*/ 254350 w 412450"/>
                <a:gd name="connsiteY12" fmla="*/ 46836 h 360893"/>
                <a:gd name="connsiteX13" fmla="*/ 264661 w 412450"/>
                <a:gd name="connsiteY13" fmla="*/ 52507 h 360893"/>
                <a:gd name="connsiteX14" fmla="*/ 260536 w 412450"/>
                <a:gd name="connsiteY14" fmla="*/ 60240 h 360893"/>
                <a:gd name="connsiteX15" fmla="*/ 280128 w 412450"/>
                <a:gd name="connsiteY15" fmla="*/ 129068 h 360893"/>
                <a:gd name="connsiteX16" fmla="*/ 328333 w 412450"/>
                <a:gd name="connsiteY16" fmla="*/ 137059 h 360893"/>
                <a:gd name="connsiteX17" fmla="*/ 354369 w 412450"/>
                <a:gd name="connsiteY17" fmla="*/ 160259 h 360893"/>
                <a:gd name="connsiteX18" fmla="*/ 363133 w 412450"/>
                <a:gd name="connsiteY18" fmla="*/ 179593 h 360893"/>
                <a:gd name="connsiteX19" fmla="*/ 394325 w 412450"/>
                <a:gd name="connsiteY19" fmla="*/ 193513 h 360893"/>
                <a:gd name="connsiteX20" fmla="*/ 403605 w 412450"/>
                <a:gd name="connsiteY20" fmla="*/ 211300 h 360893"/>
                <a:gd name="connsiteX21" fmla="*/ 399739 w 412450"/>
                <a:gd name="connsiteY21" fmla="*/ 228314 h 360893"/>
                <a:gd name="connsiteX22" fmla="*/ 356431 w 412450"/>
                <a:gd name="connsiteY22" fmla="*/ 239140 h 360893"/>
                <a:gd name="connsiteX23" fmla="*/ 352564 w 412450"/>
                <a:gd name="connsiteY23" fmla="*/ 368031 h 360893"/>
                <a:gd name="connsiteX24" fmla="*/ 166446 w 412450"/>
                <a:gd name="connsiteY24" fmla="*/ 369320 h 36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12450" h="360893">
                  <a:moveTo>
                    <a:pt x="166446" y="369320"/>
                  </a:moveTo>
                  <a:lnTo>
                    <a:pt x="13066" y="369578"/>
                  </a:lnTo>
                  <a:lnTo>
                    <a:pt x="48383" y="62045"/>
                  </a:lnTo>
                  <a:lnTo>
                    <a:pt x="82152" y="13066"/>
                  </a:lnTo>
                  <a:lnTo>
                    <a:pt x="102517" y="31884"/>
                  </a:lnTo>
                  <a:lnTo>
                    <a:pt x="107930" y="49413"/>
                  </a:lnTo>
                  <a:lnTo>
                    <a:pt x="101486" y="60498"/>
                  </a:lnTo>
                  <a:lnTo>
                    <a:pt x="93236" y="74934"/>
                  </a:lnTo>
                  <a:lnTo>
                    <a:pt x="125201" y="114117"/>
                  </a:lnTo>
                  <a:lnTo>
                    <a:pt x="194544" y="97876"/>
                  </a:lnTo>
                  <a:lnTo>
                    <a:pt x="200989" y="57920"/>
                  </a:lnTo>
                  <a:lnTo>
                    <a:pt x="232954" y="69263"/>
                  </a:lnTo>
                  <a:lnTo>
                    <a:pt x="254350" y="46836"/>
                  </a:lnTo>
                  <a:lnTo>
                    <a:pt x="264661" y="52507"/>
                  </a:lnTo>
                  <a:lnTo>
                    <a:pt x="260536" y="60240"/>
                  </a:lnTo>
                  <a:lnTo>
                    <a:pt x="280128" y="129068"/>
                  </a:lnTo>
                  <a:lnTo>
                    <a:pt x="328333" y="137059"/>
                  </a:lnTo>
                  <a:lnTo>
                    <a:pt x="354369" y="160259"/>
                  </a:lnTo>
                  <a:lnTo>
                    <a:pt x="363133" y="179593"/>
                  </a:lnTo>
                  <a:lnTo>
                    <a:pt x="394325" y="193513"/>
                  </a:lnTo>
                  <a:lnTo>
                    <a:pt x="403605" y="211300"/>
                  </a:lnTo>
                  <a:lnTo>
                    <a:pt x="399739" y="228314"/>
                  </a:lnTo>
                  <a:lnTo>
                    <a:pt x="356431" y="239140"/>
                  </a:lnTo>
                  <a:lnTo>
                    <a:pt x="352564" y="368031"/>
                  </a:lnTo>
                  <a:lnTo>
                    <a:pt x="166446" y="3693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B742B28E-C6DA-8F43-A5EF-D769FAF6F1A5}"/>
                </a:ext>
              </a:extLst>
            </p:cNvPr>
            <p:cNvSpPr/>
            <p:nvPr/>
          </p:nvSpPr>
          <p:spPr>
            <a:xfrm>
              <a:off x="7087364" y="4725513"/>
              <a:ext cx="77334" cy="103113"/>
            </a:xfrm>
            <a:custGeom>
              <a:avLst/>
              <a:gdLst>
                <a:gd name="connsiteX0" fmla="*/ 38844 w 77334"/>
                <a:gd name="connsiteY0" fmla="*/ 102001 h 103112"/>
                <a:gd name="connsiteX1" fmla="*/ 33431 w 77334"/>
                <a:gd name="connsiteY1" fmla="*/ 84472 h 103112"/>
                <a:gd name="connsiteX2" fmla="*/ 13066 w 77334"/>
                <a:gd name="connsiteY2" fmla="*/ 65654 h 103112"/>
                <a:gd name="connsiteX3" fmla="*/ 24924 w 77334"/>
                <a:gd name="connsiteY3" fmla="*/ 50187 h 103112"/>
                <a:gd name="connsiteX4" fmla="*/ 23377 w 77334"/>
                <a:gd name="connsiteY4" fmla="*/ 26987 h 103112"/>
                <a:gd name="connsiteX5" fmla="*/ 80863 w 77334"/>
                <a:gd name="connsiteY5" fmla="*/ 13066 h 103112"/>
                <a:gd name="connsiteX6" fmla="*/ 86534 w 77334"/>
                <a:gd name="connsiteY6" fmla="*/ 74160 h 103112"/>
                <a:gd name="connsiteX7" fmla="*/ 38844 w 77334"/>
                <a:gd name="connsiteY7" fmla="*/ 102001 h 10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334" h="103112">
                  <a:moveTo>
                    <a:pt x="38844" y="102001"/>
                  </a:moveTo>
                  <a:lnTo>
                    <a:pt x="33431" y="84472"/>
                  </a:lnTo>
                  <a:lnTo>
                    <a:pt x="13066" y="65654"/>
                  </a:lnTo>
                  <a:lnTo>
                    <a:pt x="24924" y="50187"/>
                  </a:lnTo>
                  <a:lnTo>
                    <a:pt x="23377" y="26987"/>
                  </a:lnTo>
                  <a:lnTo>
                    <a:pt x="80863" y="13066"/>
                  </a:lnTo>
                  <a:lnTo>
                    <a:pt x="86534" y="74160"/>
                  </a:lnTo>
                  <a:lnTo>
                    <a:pt x="38844" y="1020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7EADCD7D-16F0-6743-8FEC-509BB2A99D7F}"/>
                </a:ext>
              </a:extLst>
            </p:cNvPr>
            <p:cNvSpPr/>
            <p:nvPr/>
          </p:nvSpPr>
          <p:spPr>
            <a:xfrm>
              <a:off x="7098449" y="4803105"/>
              <a:ext cx="128891" cy="77334"/>
            </a:xfrm>
            <a:custGeom>
              <a:avLst/>
              <a:gdLst>
                <a:gd name="connsiteX0" fmla="*/ 120819 w 128890"/>
                <a:gd name="connsiteY0" fmla="*/ 32916 h 77334"/>
                <a:gd name="connsiteX1" fmla="*/ 114374 w 128890"/>
                <a:gd name="connsiteY1" fmla="*/ 72872 h 77334"/>
                <a:gd name="connsiteX2" fmla="*/ 45031 w 128890"/>
                <a:gd name="connsiteY2" fmla="*/ 89112 h 77334"/>
                <a:gd name="connsiteX3" fmla="*/ 13066 w 128890"/>
                <a:gd name="connsiteY3" fmla="*/ 49929 h 77334"/>
                <a:gd name="connsiteX4" fmla="*/ 21315 w 128890"/>
                <a:gd name="connsiteY4" fmla="*/ 35493 h 77334"/>
                <a:gd name="connsiteX5" fmla="*/ 98135 w 128890"/>
                <a:gd name="connsiteY5" fmla="*/ 13066 h 77334"/>
                <a:gd name="connsiteX6" fmla="*/ 120819 w 128890"/>
                <a:gd name="connsiteY6" fmla="*/ 32916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890" h="77334">
                  <a:moveTo>
                    <a:pt x="120819" y="32916"/>
                  </a:moveTo>
                  <a:lnTo>
                    <a:pt x="114374" y="72872"/>
                  </a:lnTo>
                  <a:lnTo>
                    <a:pt x="45031" y="89112"/>
                  </a:lnTo>
                  <a:lnTo>
                    <a:pt x="13066" y="49929"/>
                  </a:lnTo>
                  <a:lnTo>
                    <a:pt x="21315" y="35493"/>
                  </a:lnTo>
                  <a:lnTo>
                    <a:pt x="98135" y="13066"/>
                  </a:lnTo>
                  <a:lnTo>
                    <a:pt x="120819" y="329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58F49370-5A13-CB49-9C2C-470968D6B216}"/>
                </a:ext>
              </a:extLst>
            </p:cNvPr>
            <p:cNvSpPr/>
            <p:nvPr/>
          </p:nvSpPr>
          <p:spPr>
            <a:xfrm>
              <a:off x="6041030" y="4958289"/>
              <a:ext cx="51556" cy="51556"/>
            </a:xfrm>
            <a:custGeom>
              <a:avLst/>
              <a:gdLst>
                <a:gd name="connsiteX0" fmla="*/ 39360 w 51556"/>
                <a:gd name="connsiteY0" fmla="*/ 13066 h 51556"/>
                <a:gd name="connsiteX1" fmla="*/ 51991 w 51556"/>
                <a:gd name="connsiteY1" fmla="*/ 33947 h 51556"/>
                <a:gd name="connsiteX2" fmla="*/ 42969 w 51556"/>
                <a:gd name="connsiteY2" fmla="*/ 49413 h 51556"/>
                <a:gd name="connsiteX3" fmla="*/ 26729 w 51556"/>
                <a:gd name="connsiteY3" fmla="*/ 55600 h 51556"/>
                <a:gd name="connsiteX4" fmla="*/ 13066 w 51556"/>
                <a:gd name="connsiteY4" fmla="*/ 30338 h 51556"/>
                <a:gd name="connsiteX5" fmla="*/ 39360 w 51556"/>
                <a:gd name="connsiteY5" fmla="*/ 13066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56" h="51556">
                  <a:moveTo>
                    <a:pt x="39360" y="13066"/>
                  </a:moveTo>
                  <a:lnTo>
                    <a:pt x="51991" y="33947"/>
                  </a:lnTo>
                  <a:lnTo>
                    <a:pt x="42969" y="49413"/>
                  </a:lnTo>
                  <a:lnTo>
                    <a:pt x="26729" y="55600"/>
                  </a:lnTo>
                  <a:lnTo>
                    <a:pt x="13066" y="30338"/>
                  </a:lnTo>
                  <a:lnTo>
                    <a:pt x="39360" y="130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0291C0CD-7E91-B34A-8581-CCB83421EB07}"/>
                </a:ext>
              </a:extLst>
            </p:cNvPr>
            <p:cNvSpPr/>
            <p:nvPr/>
          </p:nvSpPr>
          <p:spPr>
            <a:xfrm>
              <a:off x="6599900" y="4983294"/>
              <a:ext cx="51556" cy="51556"/>
            </a:xfrm>
            <a:custGeom>
              <a:avLst/>
              <a:gdLst>
                <a:gd name="connsiteX0" fmla="*/ 48382 w 51556"/>
                <a:gd name="connsiteY0" fmla="*/ 15128 h 51556"/>
                <a:gd name="connsiteX1" fmla="*/ 47609 w 51556"/>
                <a:gd name="connsiteY1" fmla="*/ 49413 h 51556"/>
                <a:gd name="connsiteX2" fmla="*/ 30853 w 51556"/>
                <a:gd name="connsiteY2" fmla="*/ 46578 h 51556"/>
                <a:gd name="connsiteX3" fmla="*/ 13066 w 51556"/>
                <a:gd name="connsiteY3" fmla="*/ 25440 h 51556"/>
                <a:gd name="connsiteX4" fmla="*/ 30853 w 51556"/>
                <a:gd name="connsiteY4" fmla="*/ 13066 h 51556"/>
                <a:gd name="connsiteX5" fmla="*/ 48382 w 51556"/>
                <a:gd name="connsiteY5" fmla="*/ 15128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56" h="51556">
                  <a:moveTo>
                    <a:pt x="48382" y="15128"/>
                  </a:moveTo>
                  <a:lnTo>
                    <a:pt x="47609" y="49413"/>
                  </a:lnTo>
                  <a:lnTo>
                    <a:pt x="30853" y="46578"/>
                  </a:lnTo>
                  <a:lnTo>
                    <a:pt x="13066" y="25440"/>
                  </a:lnTo>
                  <a:lnTo>
                    <a:pt x="30853" y="13066"/>
                  </a:lnTo>
                  <a:lnTo>
                    <a:pt x="48382" y="151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21A3FFA5-CA59-B846-B066-FE4F6D447F14}"/>
                </a:ext>
              </a:extLst>
            </p:cNvPr>
            <p:cNvSpPr/>
            <p:nvPr/>
          </p:nvSpPr>
          <p:spPr>
            <a:xfrm>
              <a:off x="6062683" y="2224518"/>
              <a:ext cx="464007" cy="541341"/>
            </a:xfrm>
            <a:custGeom>
              <a:avLst/>
              <a:gdLst>
                <a:gd name="connsiteX0" fmla="*/ 240430 w 464006"/>
                <a:gd name="connsiteY0" fmla="*/ 240429 h 541340"/>
                <a:gd name="connsiteX1" fmla="*/ 235532 w 464006"/>
                <a:gd name="connsiteY1" fmla="*/ 248936 h 541340"/>
                <a:gd name="connsiteX2" fmla="*/ 191193 w 464006"/>
                <a:gd name="connsiteY2" fmla="*/ 254092 h 541340"/>
                <a:gd name="connsiteX3" fmla="*/ 184491 w 464006"/>
                <a:gd name="connsiteY3" fmla="*/ 274457 h 541340"/>
                <a:gd name="connsiteX4" fmla="*/ 239914 w 464006"/>
                <a:gd name="connsiteY4" fmla="*/ 297399 h 541340"/>
                <a:gd name="connsiteX5" fmla="*/ 248937 w 464006"/>
                <a:gd name="connsiteY5" fmla="*/ 286315 h 541340"/>
                <a:gd name="connsiteX6" fmla="*/ 263372 w 464006"/>
                <a:gd name="connsiteY6" fmla="*/ 289150 h 541340"/>
                <a:gd name="connsiteX7" fmla="*/ 265692 w 464006"/>
                <a:gd name="connsiteY7" fmla="*/ 243007 h 541340"/>
                <a:gd name="connsiteX8" fmla="*/ 465988 w 464006"/>
                <a:gd name="connsiteY8" fmla="*/ 336582 h 541340"/>
                <a:gd name="connsiteX9" fmla="*/ 465988 w 464006"/>
                <a:gd name="connsiteY9" fmla="*/ 418299 h 541340"/>
                <a:gd name="connsiteX10" fmla="*/ 456451 w 464006"/>
                <a:gd name="connsiteY10" fmla="*/ 426290 h 541340"/>
                <a:gd name="connsiteX11" fmla="*/ 433766 w 464006"/>
                <a:gd name="connsiteY11" fmla="*/ 422423 h 541340"/>
                <a:gd name="connsiteX12" fmla="*/ 423197 w 464006"/>
                <a:gd name="connsiteY12" fmla="*/ 435570 h 541340"/>
                <a:gd name="connsiteX13" fmla="*/ 392263 w 464006"/>
                <a:gd name="connsiteY13" fmla="*/ 466504 h 541340"/>
                <a:gd name="connsiteX14" fmla="*/ 387623 w 464006"/>
                <a:gd name="connsiteY14" fmla="*/ 501304 h 541340"/>
                <a:gd name="connsiteX15" fmla="*/ 326013 w 464006"/>
                <a:gd name="connsiteY15" fmla="*/ 531207 h 541340"/>
                <a:gd name="connsiteX16" fmla="*/ 328333 w 464006"/>
                <a:gd name="connsiteY16" fmla="*/ 486353 h 541340"/>
                <a:gd name="connsiteX17" fmla="*/ 298173 w 464006"/>
                <a:gd name="connsiteY17" fmla="*/ 498211 h 541340"/>
                <a:gd name="connsiteX18" fmla="*/ 258217 w 464006"/>
                <a:gd name="connsiteY18" fmla="*/ 451552 h 541340"/>
                <a:gd name="connsiteX19" fmla="*/ 218776 w 464006"/>
                <a:gd name="connsiteY19" fmla="*/ 435570 h 541340"/>
                <a:gd name="connsiteX20" fmla="*/ 205887 w 464006"/>
                <a:gd name="connsiteY20" fmla="*/ 416752 h 541340"/>
                <a:gd name="connsiteX21" fmla="*/ 177531 w 464006"/>
                <a:gd name="connsiteY21" fmla="*/ 412112 h 541340"/>
                <a:gd name="connsiteX22" fmla="*/ 157682 w 464006"/>
                <a:gd name="connsiteY22" fmla="*/ 421650 h 541340"/>
                <a:gd name="connsiteX23" fmla="*/ 154331 w 464006"/>
                <a:gd name="connsiteY23" fmla="*/ 388138 h 541340"/>
                <a:gd name="connsiteX24" fmla="*/ 140926 w 464006"/>
                <a:gd name="connsiteY24" fmla="*/ 377311 h 541340"/>
                <a:gd name="connsiteX25" fmla="*/ 134482 w 464006"/>
                <a:gd name="connsiteY25" fmla="*/ 390716 h 541340"/>
                <a:gd name="connsiteX26" fmla="*/ 127264 w 464006"/>
                <a:gd name="connsiteY26" fmla="*/ 388654 h 541340"/>
                <a:gd name="connsiteX27" fmla="*/ 114375 w 464006"/>
                <a:gd name="connsiteY27" fmla="*/ 347409 h 541340"/>
                <a:gd name="connsiteX28" fmla="*/ 95041 w 464006"/>
                <a:gd name="connsiteY28" fmla="*/ 326013 h 541340"/>
                <a:gd name="connsiteX29" fmla="*/ 51218 w 464006"/>
                <a:gd name="connsiteY29" fmla="*/ 332457 h 541340"/>
                <a:gd name="connsiteX30" fmla="*/ 52765 w 464006"/>
                <a:gd name="connsiteY30" fmla="*/ 310030 h 541340"/>
                <a:gd name="connsiteX31" fmla="*/ 43485 w 464006"/>
                <a:gd name="connsiteY31" fmla="*/ 304359 h 541340"/>
                <a:gd name="connsiteX32" fmla="*/ 39618 w 464006"/>
                <a:gd name="connsiteY32" fmla="*/ 274457 h 541340"/>
                <a:gd name="connsiteX33" fmla="*/ 21315 w 464006"/>
                <a:gd name="connsiteY33" fmla="*/ 282448 h 541340"/>
                <a:gd name="connsiteX34" fmla="*/ 13066 w 464006"/>
                <a:gd name="connsiteY34" fmla="*/ 263114 h 541340"/>
                <a:gd name="connsiteX35" fmla="*/ 209238 w 464006"/>
                <a:gd name="connsiteY35" fmla="*/ 13066 h 541340"/>
                <a:gd name="connsiteX36" fmla="*/ 272137 w 464006"/>
                <a:gd name="connsiteY36" fmla="*/ 54569 h 541340"/>
                <a:gd name="connsiteX37" fmla="*/ 283479 w 464006"/>
                <a:gd name="connsiteY37" fmla="*/ 115405 h 541340"/>
                <a:gd name="connsiteX38" fmla="*/ 367516 w 464006"/>
                <a:gd name="connsiteY38" fmla="*/ 128552 h 541340"/>
                <a:gd name="connsiteX39" fmla="*/ 394583 w 464006"/>
                <a:gd name="connsiteY39" fmla="*/ 167220 h 541340"/>
                <a:gd name="connsiteX40" fmla="*/ 343027 w 464006"/>
                <a:gd name="connsiteY40" fmla="*/ 212331 h 541340"/>
                <a:gd name="connsiteX41" fmla="*/ 324209 w 464006"/>
                <a:gd name="connsiteY41" fmla="*/ 221354 h 541340"/>
                <a:gd name="connsiteX42" fmla="*/ 326787 w 464006"/>
                <a:gd name="connsiteY42" fmla="*/ 241718 h 541340"/>
                <a:gd name="connsiteX43" fmla="*/ 364165 w 464006"/>
                <a:gd name="connsiteY43" fmla="*/ 246616 h 541340"/>
                <a:gd name="connsiteX44" fmla="*/ 371640 w 464006"/>
                <a:gd name="connsiteY44" fmla="*/ 237078 h 541340"/>
                <a:gd name="connsiteX45" fmla="*/ 401543 w 464006"/>
                <a:gd name="connsiteY45" fmla="*/ 265950 h 541340"/>
                <a:gd name="connsiteX46" fmla="*/ 372672 w 464006"/>
                <a:gd name="connsiteY46" fmla="*/ 296368 h 541340"/>
                <a:gd name="connsiteX47" fmla="*/ 376281 w 464006"/>
                <a:gd name="connsiteY47" fmla="*/ 325240 h 541340"/>
                <a:gd name="connsiteX48" fmla="*/ 417525 w 464006"/>
                <a:gd name="connsiteY48" fmla="*/ 319310 h 54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64006" h="541340">
                  <a:moveTo>
                    <a:pt x="240430" y="240429"/>
                  </a:moveTo>
                  <a:lnTo>
                    <a:pt x="235532" y="248936"/>
                  </a:lnTo>
                  <a:lnTo>
                    <a:pt x="191193" y="254092"/>
                  </a:lnTo>
                  <a:lnTo>
                    <a:pt x="184491" y="274457"/>
                  </a:lnTo>
                  <a:lnTo>
                    <a:pt x="239914" y="297399"/>
                  </a:lnTo>
                  <a:lnTo>
                    <a:pt x="248937" y="286315"/>
                  </a:lnTo>
                  <a:lnTo>
                    <a:pt x="263372" y="289150"/>
                  </a:lnTo>
                  <a:lnTo>
                    <a:pt x="265692" y="243007"/>
                  </a:lnTo>
                  <a:close/>
                  <a:moveTo>
                    <a:pt x="465988" y="336582"/>
                  </a:moveTo>
                  <a:lnTo>
                    <a:pt x="465988" y="418299"/>
                  </a:lnTo>
                  <a:lnTo>
                    <a:pt x="456451" y="426290"/>
                  </a:lnTo>
                  <a:lnTo>
                    <a:pt x="433766" y="422423"/>
                  </a:lnTo>
                  <a:lnTo>
                    <a:pt x="423197" y="435570"/>
                  </a:lnTo>
                  <a:lnTo>
                    <a:pt x="392263" y="466504"/>
                  </a:lnTo>
                  <a:lnTo>
                    <a:pt x="387623" y="501304"/>
                  </a:lnTo>
                  <a:lnTo>
                    <a:pt x="326013" y="531207"/>
                  </a:lnTo>
                  <a:lnTo>
                    <a:pt x="328333" y="486353"/>
                  </a:lnTo>
                  <a:lnTo>
                    <a:pt x="298173" y="498211"/>
                  </a:lnTo>
                  <a:lnTo>
                    <a:pt x="258217" y="451552"/>
                  </a:lnTo>
                  <a:lnTo>
                    <a:pt x="218776" y="435570"/>
                  </a:lnTo>
                  <a:lnTo>
                    <a:pt x="205887" y="416752"/>
                  </a:lnTo>
                  <a:lnTo>
                    <a:pt x="177531" y="412112"/>
                  </a:lnTo>
                  <a:lnTo>
                    <a:pt x="157682" y="421650"/>
                  </a:lnTo>
                  <a:lnTo>
                    <a:pt x="154331" y="388138"/>
                  </a:lnTo>
                  <a:lnTo>
                    <a:pt x="140926" y="377311"/>
                  </a:lnTo>
                  <a:lnTo>
                    <a:pt x="134482" y="390716"/>
                  </a:lnTo>
                  <a:lnTo>
                    <a:pt x="127264" y="388654"/>
                  </a:lnTo>
                  <a:lnTo>
                    <a:pt x="114375" y="347409"/>
                  </a:lnTo>
                  <a:lnTo>
                    <a:pt x="95041" y="326013"/>
                  </a:lnTo>
                  <a:lnTo>
                    <a:pt x="51218" y="332457"/>
                  </a:lnTo>
                  <a:lnTo>
                    <a:pt x="52765" y="310030"/>
                  </a:lnTo>
                  <a:lnTo>
                    <a:pt x="43485" y="304359"/>
                  </a:lnTo>
                  <a:lnTo>
                    <a:pt x="39618" y="274457"/>
                  </a:lnTo>
                  <a:lnTo>
                    <a:pt x="21315" y="282448"/>
                  </a:lnTo>
                  <a:lnTo>
                    <a:pt x="13066" y="263114"/>
                  </a:lnTo>
                  <a:lnTo>
                    <a:pt x="209238" y="13066"/>
                  </a:lnTo>
                  <a:lnTo>
                    <a:pt x="272137" y="54569"/>
                  </a:lnTo>
                  <a:lnTo>
                    <a:pt x="283479" y="115405"/>
                  </a:lnTo>
                  <a:lnTo>
                    <a:pt x="367516" y="128552"/>
                  </a:lnTo>
                  <a:lnTo>
                    <a:pt x="394583" y="167220"/>
                  </a:lnTo>
                  <a:lnTo>
                    <a:pt x="343027" y="212331"/>
                  </a:lnTo>
                  <a:lnTo>
                    <a:pt x="324209" y="221354"/>
                  </a:lnTo>
                  <a:lnTo>
                    <a:pt x="326787" y="241718"/>
                  </a:lnTo>
                  <a:lnTo>
                    <a:pt x="364165" y="246616"/>
                  </a:lnTo>
                  <a:lnTo>
                    <a:pt x="371640" y="237078"/>
                  </a:lnTo>
                  <a:lnTo>
                    <a:pt x="401543" y="265950"/>
                  </a:lnTo>
                  <a:lnTo>
                    <a:pt x="372672" y="296368"/>
                  </a:lnTo>
                  <a:lnTo>
                    <a:pt x="376281" y="325240"/>
                  </a:lnTo>
                  <a:lnTo>
                    <a:pt x="417525" y="3193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0BC535B4-D093-734C-8A3A-9FA039F72243}"/>
                </a:ext>
              </a:extLst>
            </p:cNvPr>
            <p:cNvSpPr/>
            <p:nvPr/>
          </p:nvSpPr>
          <p:spPr>
            <a:xfrm>
              <a:off x="6394448" y="2378671"/>
              <a:ext cx="128891" cy="128891"/>
            </a:xfrm>
            <a:custGeom>
              <a:avLst/>
              <a:gdLst>
                <a:gd name="connsiteX0" fmla="*/ 63592 w 128890"/>
                <a:gd name="connsiteY0" fmla="*/ 13066 h 128890"/>
                <a:gd name="connsiteX1" fmla="*/ 103547 w 128890"/>
                <a:gd name="connsiteY1" fmla="*/ 32400 h 128890"/>
                <a:gd name="connsiteX2" fmla="*/ 113859 w 128890"/>
                <a:gd name="connsiteY2" fmla="*/ 67200 h 128890"/>
                <a:gd name="connsiteX3" fmla="*/ 140153 w 128890"/>
                <a:gd name="connsiteY3" fmla="*/ 95041 h 128890"/>
                <a:gd name="connsiteX4" fmla="*/ 139121 w 128890"/>
                <a:gd name="connsiteY4" fmla="*/ 123397 h 128890"/>
                <a:gd name="connsiteX5" fmla="*/ 96845 w 128890"/>
                <a:gd name="connsiteY5" fmla="*/ 108703 h 128890"/>
                <a:gd name="connsiteX6" fmla="*/ 78285 w 128890"/>
                <a:gd name="connsiteY6" fmla="*/ 120819 h 128890"/>
                <a:gd name="connsiteX7" fmla="*/ 71325 w 128890"/>
                <a:gd name="connsiteY7" fmla="*/ 111797 h 128890"/>
                <a:gd name="connsiteX8" fmla="*/ 41680 w 128890"/>
                <a:gd name="connsiteY8" fmla="*/ 82925 h 128890"/>
                <a:gd name="connsiteX9" fmla="*/ 13066 w 128890"/>
                <a:gd name="connsiteY9" fmla="*/ 58178 h 128890"/>
                <a:gd name="connsiteX10" fmla="*/ 63592 w 128890"/>
                <a:gd name="connsiteY10" fmla="*/ 13066 h 12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890" h="128890">
                  <a:moveTo>
                    <a:pt x="63592" y="13066"/>
                  </a:moveTo>
                  <a:lnTo>
                    <a:pt x="103547" y="32400"/>
                  </a:lnTo>
                  <a:lnTo>
                    <a:pt x="113859" y="67200"/>
                  </a:lnTo>
                  <a:lnTo>
                    <a:pt x="140153" y="95041"/>
                  </a:lnTo>
                  <a:lnTo>
                    <a:pt x="139121" y="123397"/>
                  </a:lnTo>
                  <a:lnTo>
                    <a:pt x="96845" y="108703"/>
                  </a:lnTo>
                  <a:lnTo>
                    <a:pt x="78285" y="120819"/>
                  </a:lnTo>
                  <a:lnTo>
                    <a:pt x="71325" y="111797"/>
                  </a:lnTo>
                  <a:lnTo>
                    <a:pt x="41680" y="82925"/>
                  </a:lnTo>
                  <a:lnTo>
                    <a:pt x="13066" y="58178"/>
                  </a:lnTo>
                  <a:lnTo>
                    <a:pt x="63592" y="130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B4153294-3BD7-DD41-9451-894FB9D37B2D}"/>
                </a:ext>
              </a:extLst>
            </p:cNvPr>
            <p:cNvSpPr/>
            <p:nvPr/>
          </p:nvSpPr>
          <p:spPr>
            <a:xfrm>
              <a:off x="6375372" y="2423783"/>
              <a:ext cx="51556" cy="51556"/>
            </a:xfrm>
            <a:custGeom>
              <a:avLst/>
              <a:gdLst>
                <a:gd name="connsiteX0" fmla="*/ 60756 w 51556"/>
                <a:gd name="connsiteY0" fmla="*/ 37813 h 51556"/>
                <a:gd name="connsiteX1" fmla="*/ 53022 w 51556"/>
                <a:gd name="connsiteY1" fmla="*/ 47351 h 51556"/>
                <a:gd name="connsiteX2" fmla="*/ 15644 w 51556"/>
                <a:gd name="connsiteY2" fmla="*/ 42453 h 51556"/>
                <a:gd name="connsiteX3" fmla="*/ 13066 w 51556"/>
                <a:gd name="connsiteY3" fmla="*/ 22089 h 51556"/>
                <a:gd name="connsiteX4" fmla="*/ 32142 w 51556"/>
                <a:gd name="connsiteY4" fmla="*/ 13066 h 51556"/>
                <a:gd name="connsiteX5" fmla="*/ 60756 w 51556"/>
                <a:gd name="connsiteY5" fmla="*/ 37813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56" h="51556">
                  <a:moveTo>
                    <a:pt x="60756" y="37813"/>
                  </a:moveTo>
                  <a:lnTo>
                    <a:pt x="53022" y="47351"/>
                  </a:lnTo>
                  <a:lnTo>
                    <a:pt x="15644" y="42453"/>
                  </a:lnTo>
                  <a:lnTo>
                    <a:pt x="13066" y="22089"/>
                  </a:lnTo>
                  <a:lnTo>
                    <a:pt x="32142" y="13066"/>
                  </a:lnTo>
                  <a:lnTo>
                    <a:pt x="60756" y="378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0BD01244-7AAA-784A-8FB5-2B07E84E36F6}"/>
                </a:ext>
              </a:extLst>
            </p:cNvPr>
            <p:cNvSpPr/>
            <p:nvPr/>
          </p:nvSpPr>
          <p:spPr>
            <a:xfrm>
              <a:off x="6234366" y="2451881"/>
              <a:ext cx="103113" cy="77334"/>
            </a:xfrm>
            <a:custGeom>
              <a:avLst/>
              <a:gdLst>
                <a:gd name="connsiteX0" fmla="*/ 69005 w 103112"/>
                <a:gd name="connsiteY0" fmla="*/ 13066 h 77334"/>
                <a:gd name="connsiteX1" fmla="*/ 94267 w 103112"/>
                <a:gd name="connsiteY1" fmla="*/ 15129 h 77334"/>
                <a:gd name="connsiteX2" fmla="*/ 92205 w 103112"/>
                <a:gd name="connsiteY2" fmla="*/ 61014 h 77334"/>
                <a:gd name="connsiteX3" fmla="*/ 77512 w 103112"/>
                <a:gd name="connsiteY3" fmla="*/ 58951 h 77334"/>
                <a:gd name="connsiteX4" fmla="*/ 68232 w 103112"/>
                <a:gd name="connsiteY4" fmla="*/ 70036 h 77334"/>
                <a:gd name="connsiteX5" fmla="*/ 13066 w 103112"/>
                <a:gd name="connsiteY5" fmla="*/ 47093 h 77334"/>
                <a:gd name="connsiteX6" fmla="*/ 19511 w 103112"/>
                <a:gd name="connsiteY6" fmla="*/ 26729 h 77334"/>
                <a:gd name="connsiteX7" fmla="*/ 64107 w 103112"/>
                <a:gd name="connsiteY7" fmla="*/ 21573 h 77334"/>
                <a:gd name="connsiteX8" fmla="*/ 69005 w 103112"/>
                <a:gd name="connsiteY8" fmla="*/ 13066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112" h="77334">
                  <a:moveTo>
                    <a:pt x="69005" y="13066"/>
                  </a:moveTo>
                  <a:lnTo>
                    <a:pt x="94267" y="15129"/>
                  </a:lnTo>
                  <a:lnTo>
                    <a:pt x="92205" y="61014"/>
                  </a:lnTo>
                  <a:lnTo>
                    <a:pt x="77512" y="58951"/>
                  </a:lnTo>
                  <a:lnTo>
                    <a:pt x="68232" y="70036"/>
                  </a:lnTo>
                  <a:lnTo>
                    <a:pt x="13066" y="47093"/>
                  </a:lnTo>
                  <a:lnTo>
                    <a:pt x="19511" y="26729"/>
                  </a:lnTo>
                  <a:lnTo>
                    <a:pt x="64107" y="21573"/>
                  </a:lnTo>
                  <a:lnTo>
                    <a:pt x="69005" y="130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3E5D90F0-AAC4-644A-9CEB-F74D22502E8D}"/>
                </a:ext>
              </a:extLst>
            </p:cNvPr>
            <p:cNvSpPr/>
            <p:nvPr/>
          </p:nvSpPr>
          <p:spPr>
            <a:xfrm>
              <a:off x="6423835" y="2474308"/>
              <a:ext cx="103113" cy="77334"/>
            </a:xfrm>
            <a:custGeom>
              <a:avLst/>
              <a:gdLst>
                <a:gd name="connsiteX0" fmla="*/ 105094 w 103112"/>
                <a:gd name="connsiteY0" fmla="*/ 86792 h 77334"/>
                <a:gd name="connsiteX1" fmla="*/ 57920 w 103112"/>
                <a:gd name="connsiteY1" fmla="*/ 69520 h 77334"/>
                <a:gd name="connsiteX2" fmla="*/ 16675 w 103112"/>
                <a:gd name="connsiteY2" fmla="*/ 75192 h 77334"/>
                <a:gd name="connsiteX3" fmla="*/ 13066 w 103112"/>
                <a:gd name="connsiteY3" fmla="*/ 46578 h 77334"/>
                <a:gd name="connsiteX4" fmla="*/ 41938 w 103112"/>
                <a:gd name="connsiteY4" fmla="*/ 16160 h 77334"/>
                <a:gd name="connsiteX5" fmla="*/ 48898 w 103112"/>
                <a:gd name="connsiteY5" fmla="*/ 25182 h 77334"/>
                <a:gd name="connsiteX6" fmla="*/ 67458 w 103112"/>
                <a:gd name="connsiteY6" fmla="*/ 13066 h 77334"/>
                <a:gd name="connsiteX7" fmla="*/ 109734 w 103112"/>
                <a:gd name="connsiteY7" fmla="*/ 27760 h 77334"/>
                <a:gd name="connsiteX8" fmla="*/ 105352 w 103112"/>
                <a:gd name="connsiteY8" fmla="*/ 38329 h 77334"/>
                <a:gd name="connsiteX9" fmla="*/ 114375 w 103112"/>
                <a:gd name="connsiteY9" fmla="*/ 56374 h 77334"/>
                <a:gd name="connsiteX10" fmla="*/ 105094 w 103112"/>
                <a:gd name="connsiteY10" fmla="*/ 86792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112" h="77334">
                  <a:moveTo>
                    <a:pt x="105094" y="86792"/>
                  </a:moveTo>
                  <a:lnTo>
                    <a:pt x="57920" y="69520"/>
                  </a:lnTo>
                  <a:lnTo>
                    <a:pt x="16675" y="75192"/>
                  </a:lnTo>
                  <a:lnTo>
                    <a:pt x="13066" y="46578"/>
                  </a:lnTo>
                  <a:lnTo>
                    <a:pt x="41938" y="16160"/>
                  </a:lnTo>
                  <a:lnTo>
                    <a:pt x="48898" y="25182"/>
                  </a:lnTo>
                  <a:lnTo>
                    <a:pt x="67458" y="13066"/>
                  </a:lnTo>
                  <a:lnTo>
                    <a:pt x="109734" y="27760"/>
                  </a:lnTo>
                  <a:lnTo>
                    <a:pt x="105352" y="38329"/>
                  </a:lnTo>
                  <a:lnTo>
                    <a:pt x="114375" y="56374"/>
                  </a:lnTo>
                  <a:lnTo>
                    <a:pt x="105094" y="8679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68F0A4BA-A7D1-3E48-95F9-2B928B227154}"/>
                </a:ext>
              </a:extLst>
            </p:cNvPr>
            <p:cNvSpPr/>
            <p:nvPr/>
          </p:nvSpPr>
          <p:spPr>
            <a:xfrm>
              <a:off x="6120942" y="2548034"/>
              <a:ext cx="51556" cy="51556"/>
            </a:xfrm>
            <a:custGeom>
              <a:avLst/>
              <a:gdLst>
                <a:gd name="connsiteX0" fmla="*/ 13066 w 51556"/>
                <a:gd name="connsiteY0" fmla="*/ 21315 h 51556"/>
                <a:gd name="connsiteX1" fmla="*/ 15386 w 51556"/>
                <a:gd name="connsiteY1" fmla="*/ 13066 h 51556"/>
                <a:gd name="connsiteX2" fmla="*/ 28791 w 51556"/>
                <a:gd name="connsiteY2" fmla="*/ 14871 h 51556"/>
                <a:gd name="connsiteX3" fmla="*/ 28018 w 51556"/>
                <a:gd name="connsiteY3" fmla="*/ 24924 h 51556"/>
                <a:gd name="connsiteX4" fmla="*/ 40907 w 51556"/>
                <a:gd name="connsiteY4" fmla="*/ 33947 h 51556"/>
                <a:gd name="connsiteX5" fmla="*/ 45289 w 51556"/>
                <a:gd name="connsiteY5" fmla="*/ 19769 h 51556"/>
                <a:gd name="connsiteX6" fmla="*/ 53280 w 51556"/>
                <a:gd name="connsiteY6" fmla="*/ 23635 h 51556"/>
                <a:gd name="connsiteX7" fmla="*/ 47609 w 51556"/>
                <a:gd name="connsiteY7" fmla="*/ 48382 h 51556"/>
                <a:gd name="connsiteX8" fmla="*/ 28018 w 51556"/>
                <a:gd name="connsiteY8" fmla="*/ 31369 h 51556"/>
                <a:gd name="connsiteX9" fmla="*/ 13066 w 51556"/>
                <a:gd name="connsiteY9" fmla="*/ 21315 h 5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556" h="51556">
                  <a:moveTo>
                    <a:pt x="13066" y="21315"/>
                  </a:moveTo>
                  <a:lnTo>
                    <a:pt x="15386" y="13066"/>
                  </a:lnTo>
                  <a:lnTo>
                    <a:pt x="28791" y="14871"/>
                  </a:lnTo>
                  <a:lnTo>
                    <a:pt x="28018" y="24924"/>
                  </a:lnTo>
                  <a:lnTo>
                    <a:pt x="40907" y="33947"/>
                  </a:lnTo>
                  <a:lnTo>
                    <a:pt x="45289" y="19769"/>
                  </a:lnTo>
                  <a:lnTo>
                    <a:pt x="53280" y="23635"/>
                  </a:lnTo>
                  <a:lnTo>
                    <a:pt x="47609" y="48382"/>
                  </a:lnTo>
                  <a:lnTo>
                    <a:pt x="28018" y="31369"/>
                  </a:lnTo>
                  <a:lnTo>
                    <a:pt x="13066" y="213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8A4858FA-0F06-B946-B5FB-3351D71C7339}"/>
                </a:ext>
              </a:extLst>
            </p:cNvPr>
            <p:cNvSpPr/>
            <p:nvPr/>
          </p:nvSpPr>
          <p:spPr>
            <a:xfrm>
              <a:off x="6074026" y="2556283"/>
              <a:ext cx="77334" cy="103113"/>
            </a:xfrm>
            <a:custGeom>
              <a:avLst/>
              <a:gdLst>
                <a:gd name="connsiteX0" fmla="*/ 59982 w 77334"/>
                <a:gd name="connsiteY0" fmla="*/ 13066 h 103112"/>
                <a:gd name="connsiteX1" fmla="*/ 74934 w 77334"/>
                <a:gd name="connsiteY1" fmla="*/ 23120 h 103112"/>
                <a:gd name="connsiteX2" fmla="*/ 85760 w 77334"/>
                <a:gd name="connsiteY2" fmla="*/ 36782 h 103112"/>
                <a:gd name="connsiteX3" fmla="*/ 80605 w 77334"/>
                <a:gd name="connsiteY3" fmla="*/ 67200 h 103112"/>
                <a:gd name="connsiteX4" fmla="*/ 64107 w 77334"/>
                <a:gd name="connsiteY4" fmla="*/ 75449 h 103112"/>
                <a:gd name="connsiteX5" fmla="*/ 47609 w 77334"/>
                <a:gd name="connsiteY5" fmla="*/ 70294 h 103112"/>
                <a:gd name="connsiteX6" fmla="*/ 43484 w 77334"/>
                <a:gd name="connsiteY6" fmla="*/ 78801 h 103112"/>
                <a:gd name="connsiteX7" fmla="*/ 31111 w 77334"/>
                <a:gd name="connsiteY7" fmla="*/ 60756 h 103112"/>
                <a:gd name="connsiteX8" fmla="*/ 24408 w 77334"/>
                <a:gd name="connsiteY8" fmla="*/ 65911 h 103112"/>
                <a:gd name="connsiteX9" fmla="*/ 32658 w 77334"/>
                <a:gd name="connsiteY9" fmla="*/ 99165 h 103112"/>
                <a:gd name="connsiteX10" fmla="*/ 15386 w 77334"/>
                <a:gd name="connsiteY10" fmla="*/ 87565 h 103112"/>
                <a:gd name="connsiteX11" fmla="*/ 13066 w 77334"/>
                <a:gd name="connsiteY11" fmla="*/ 70552 h 103112"/>
                <a:gd name="connsiteX12" fmla="*/ 41422 w 77334"/>
                <a:gd name="connsiteY12" fmla="*/ 25698 h 103112"/>
                <a:gd name="connsiteX13" fmla="*/ 59982 w 77334"/>
                <a:gd name="connsiteY13" fmla="*/ 13066 h 10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334" h="103112">
                  <a:moveTo>
                    <a:pt x="59982" y="13066"/>
                  </a:moveTo>
                  <a:lnTo>
                    <a:pt x="74934" y="23120"/>
                  </a:lnTo>
                  <a:lnTo>
                    <a:pt x="85760" y="36782"/>
                  </a:lnTo>
                  <a:lnTo>
                    <a:pt x="80605" y="67200"/>
                  </a:lnTo>
                  <a:lnTo>
                    <a:pt x="64107" y="75449"/>
                  </a:lnTo>
                  <a:lnTo>
                    <a:pt x="47609" y="70294"/>
                  </a:lnTo>
                  <a:lnTo>
                    <a:pt x="43484" y="78801"/>
                  </a:lnTo>
                  <a:lnTo>
                    <a:pt x="31111" y="60756"/>
                  </a:lnTo>
                  <a:lnTo>
                    <a:pt x="24408" y="65911"/>
                  </a:lnTo>
                  <a:lnTo>
                    <a:pt x="32658" y="99165"/>
                  </a:lnTo>
                  <a:lnTo>
                    <a:pt x="15386" y="87565"/>
                  </a:lnTo>
                  <a:lnTo>
                    <a:pt x="13066" y="70552"/>
                  </a:lnTo>
                  <a:lnTo>
                    <a:pt x="41422" y="25698"/>
                  </a:lnTo>
                  <a:lnTo>
                    <a:pt x="59982" y="130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DA87F752-CB6E-F34E-8339-9A6374762708}"/>
                </a:ext>
              </a:extLst>
            </p:cNvPr>
            <p:cNvSpPr/>
            <p:nvPr/>
          </p:nvSpPr>
          <p:spPr>
            <a:xfrm>
              <a:off x="6232819" y="3032405"/>
              <a:ext cx="335116" cy="283560"/>
            </a:xfrm>
            <a:custGeom>
              <a:avLst/>
              <a:gdLst>
                <a:gd name="connsiteX0" fmla="*/ 227025 w 335115"/>
                <a:gd name="connsiteY0" fmla="*/ 282190 h 283559"/>
                <a:gd name="connsiteX1" fmla="*/ 200731 w 335115"/>
                <a:gd name="connsiteY1" fmla="*/ 255123 h 283559"/>
                <a:gd name="connsiteX2" fmla="*/ 164642 w 335115"/>
                <a:gd name="connsiteY2" fmla="*/ 256154 h 283559"/>
                <a:gd name="connsiteX3" fmla="*/ 129841 w 335115"/>
                <a:gd name="connsiteY3" fmla="*/ 216971 h 283559"/>
                <a:gd name="connsiteX4" fmla="*/ 115921 w 335115"/>
                <a:gd name="connsiteY4" fmla="*/ 232696 h 283559"/>
                <a:gd name="connsiteX5" fmla="*/ 93494 w 335115"/>
                <a:gd name="connsiteY5" fmla="*/ 225220 h 283559"/>
                <a:gd name="connsiteX6" fmla="*/ 113343 w 335115"/>
                <a:gd name="connsiteY6" fmla="*/ 213105 h 283559"/>
                <a:gd name="connsiteX7" fmla="*/ 104321 w 335115"/>
                <a:gd name="connsiteY7" fmla="*/ 189389 h 283559"/>
                <a:gd name="connsiteX8" fmla="*/ 128037 w 335115"/>
                <a:gd name="connsiteY8" fmla="*/ 178820 h 283559"/>
                <a:gd name="connsiteX9" fmla="*/ 127006 w 335115"/>
                <a:gd name="connsiteY9" fmla="*/ 166704 h 283559"/>
                <a:gd name="connsiteX10" fmla="*/ 101743 w 335115"/>
                <a:gd name="connsiteY10" fmla="*/ 158197 h 283559"/>
                <a:gd name="connsiteX11" fmla="*/ 84988 w 335115"/>
                <a:gd name="connsiteY11" fmla="*/ 163868 h 283559"/>
                <a:gd name="connsiteX12" fmla="*/ 69779 w 335115"/>
                <a:gd name="connsiteY12" fmla="*/ 189131 h 283559"/>
                <a:gd name="connsiteX13" fmla="*/ 65138 w 335115"/>
                <a:gd name="connsiteY13" fmla="*/ 169024 h 283559"/>
                <a:gd name="connsiteX14" fmla="*/ 32400 w 335115"/>
                <a:gd name="connsiteY14" fmla="*/ 163353 h 283559"/>
                <a:gd name="connsiteX15" fmla="*/ 16675 w 335115"/>
                <a:gd name="connsiteY15" fmla="*/ 138864 h 283559"/>
                <a:gd name="connsiteX16" fmla="*/ 13066 w 335115"/>
                <a:gd name="connsiteY16" fmla="*/ 101227 h 283559"/>
                <a:gd name="connsiteX17" fmla="*/ 38329 w 335115"/>
                <a:gd name="connsiteY17" fmla="*/ 77512 h 283559"/>
                <a:gd name="connsiteX18" fmla="*/ 42453 w 335115"/>
                <a:gd name="connsiteY18" fmla="*/ 49671 h 283559"/>
                <a:gd name="connsiteX19" fmla="*/ 116952 w 335115"/>
                <a:gd name="connsiteY19" fmla="*/ 64365 h 283559"/>
                <a:gd name="connsiteX20" fmla="*/ 287604 w 335115"/>
                <a:gd name="connsiteY20" fmla="*/ 13066 h 283559"/>
                <a:gd name="connsiteX21" fmla="*/ 338387 w 335115"/>
                <a:gd name="connsiteY21" fmla="*/ 124170 h 283559"/>
                <a:gd name="connsiteX22" fmla="*/ 327044 w 335115"/>
                <a:gd name="connsiteY22" fmla="*/ 135770 h 283559"/>
                <a:gd name="connsiteX23" fmla="*/ 288635 w 335115"/>
                <a:gd name="connsiteY23" fmla="*/ 145566 h 283559"/>
                <a:gd name="connsiteX24" fmla="*/ 283479 w 335115"/>
                <a:gd name="connsiteY24" fmla="*/ 248678 h 283559"/>
                <a:gd name="connsiteX25" fmla="*/ 271106 w 335115"/>
                <a:gd name="connsiteY25" fmla="*/ 254865 h 283559"/>
                <a:gd name="connsiteX26" fmla="*/ 270848 w 335115"/>
                <a:gd name="connsiteY26" fmla="*/ 269817 h 283559"/>
                <a:gd name="connsiteX27" fmla="*/ 257959 w 335115"/>
                <a:gd name="connsiteY27" fmla="*/ 277550 h 283559"/>
                <a:gd name="connsiteX28" fmla="*/ 244812 w 335115"/>
                <a:gd name="connsiteY28" fmla="*/ 262856 h 283559"/>
                <a:gd name="connsiteX29" fmla="*/ 227025 w 335115"/>
                <a:gd name="connsiteY29" fmla="*/ 282190 h 283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5115" h="283559">
                  <a:moveTo>
                    <a:pt x="227025" y="282190"/>
                  </a:moveTo>
                  <a:lnTo>
                    <a:pt x="200731" y="255123"/>
                  </a:lnTo>
                  <a:lnTo>
                    <a:pt x="164642" y="256154"/>
                  </a:lnTo>
                  <a:lnTo>
                    <a:pt x="129841" y="216971"/>
                  </a:lnTo>
                  <a:lnTo>
                    <a:pt x="115921" y="232696"/>
                  </a:lnTo>
                  <a:lnTo>
                    <a:pt x="93494" y="225220"/>
                  </a:lnTo>
                  <a:lnTo>
                    <a:pt x="113343" y="213105"/>
                  </a:lnTo>
                  <a:lnTo>
                    <a:pt x="104321" y="189389"/>
                  </a:lnTo>
                  <a:lnTo>
                    <a:pt x="128037" y="178820"/>
                  </a:lnTo>
                  <a:lnTo>
                    <a:pt x="127006" y="166704"/>
                  </a:lnTo>
                  <a:lnTo>
                    <a:pt x="101743" y="158197"/>
                  </a:lnTo>
                  <a:lnTo>
                    <a:pt x="84988" y="163868"/>
                  </a:lnTo>
                  <a:lnTo>
                    <a:pt x="69779" y="189131"/>
                  </a:lnTo>
                  <a:lnTo>
                    <a:pt x="65138" y="169024"/>
                  </a:lnTo>
                  <a:lnTo>
                    <a:pt x="32400" y="163353"/>
                  </a:lnTo>
                  <a:lnTo>
                    <a:pt x="16675" y="138864"/>
                  </a:lnTo>
                  <a:lnTo>
                    <a:pt x="13066" y="101227"/>
                  </a:lnTo>
                  <a:lnTo>
                    <a:pt x="38329" y="77512"/>
                  </a:lnTo>
                  <a:lnTo>
                    <a:pt x="42453" y="49671"/>
                  </a:lnTo>
                  <a:lnTo>
                    <a:pt x="116952" y="64365"/>
                  </a:lnTo>
                  <a:lnTo>
                    <a:pt x="287604" y="13066"/>
                  </a:lnTo>
                  <a:lnTo>
                    <a:pt x="338387" y="124170"/>
                  </a:lnTo>
                  <a:lnTo>
                    <a:pt x="327044" y="135770"/>
                  </a:lnTo>
                  <a:lnTo>
                    <a:pt x="288635" y="145566"/>
                  </a:lnTo>
                  <a:lnTo>
                    <a:pt x="283479" y="248678"/>
                  </a:lnTo>
                  <a:lnTo>
                    <a:pt x="271106" y="254865"/>
                  </a:lnTo>
                  <a:lnTo>
                    <a:pt x="270848" y="269817"/>
                  </a:lnTo>
                  <a:lnTo>
                    <a:pt x="257959" y="277550"/>
                  </a:lnTo>
                  <a:lnTo>
                    <a:pt x="244812" y="262856"/>
                  </a:lnTo>
                  <a:lnTo>
                    <a:pt x="227025" y="282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42F3A5F9-E7C4-EA41-A72A-00BE5FEC274E}"/>
                </a:ext>
              </a:extLst>
            </p:cNvPr>
            <p:cNvSpPr/>
            <p:nvPr/>
          </p:nvSpPr>
          <p:spPr>
            <a:xfrm>
              <a:off x="6101608" y="3111544"/>
              <a:ext cx="77334" cy="77334"/>
            </a:xfrm>
            <a:custGeom>
              <a:avLst/>
              <a:gdLst>
                <a:gd name="connsiteX0" fmla="*/ 66685 w 77334"/>
                <a:gd name="connsiteY0" fmla="*/ 52765 h 77334"/>
                <a:gd name="connsiteX1" fmla="*/ 61014 w 77334"/>
                <a:gd name="connsiteY1" fmla="*/ 49671 h 77334"/>
                <a:gd name="connsiteX2" fmla="*/ 48125 w 77334"/>
                <a:gd name="connsiteY2" fmla="*/ 64365 h 77334"/>
                <a:gd name="connsiteX3" fmla="*/ 13066 w 77334"/>
                <a:gd name="connsiteY3" fmla="*/ 60756 h 77334"/>
                <a:gd name="connsiteX4" fmla="*/ 15644 w 77334"/>
                <a:gd name="connsiteY4" fmla="*/ 15644 h 77334"/>
                <a:gd name="connsiteX5" fmla="*/ 43742 w 77334"/>
                <a:gd name="connsiteY5" fmla="*/ 13066 h 77334"/>
                <a:gd name="connsiteX6" fmla="*/ 64623 w 77334"/>
                <a:gd name="connsiteY6" fmla="*/ 37298 h 77334"/>
                <a:gd name="connsiteX7" fmla="*/ 66685 w 77334"/>
                <a:gd name="connsiteY7" fmla="*/ 52765 h 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334" h="77334">
                  <a:moveTo>
                    <a:pt x="66685" y="52765"/>
                  </a:moveTo>
                  <a:lnTo>
                    <a:pt x="61014" y="49671"/>
                  </a:lnTo>
                  <a:lnTo>
                    <a:pt x="48125" y="64365"/>
                  </a:lnTo>
                  <a:lnTo>
                    <a:pt x="13066" y="60756"/>
                  </a:lnTo>
                  <a:lnTo>
                    <a:pt x="15644" y="15644"/>
                  </a:lnTo>
                  <a:lnTo>
                    <a:pt x="43742" y="13066"/>
                  </a:lnTo>
                  <a:lnTo>
                    <a:pt x="64623" y="37298"/>
                  </a:lnTo>
                  <a:lnTo>
                    <a:pt x="66685" y="527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87100279-EDB5-9941-8086-6293601B76BB}"/>
                </a:ext>
              </a:extLst>
            </p:cNvPr>
            <p:cNvSpPr/>
            <p:nvPr/>
          </p:nvSpPr>
          <p:spPr>
            <a:xfrm>
              <a:off x="6490600" y="3143508"/>
              <a:ext cx="489785" cy="386672"/>
            </a:xfrm>
            <a:custGeom>
              <a:avLst/>
              <a:gdLst>
                <a:gd name="connsiteX0" fmla="*/ 410565 w 489784"/>
                <a:gd name="connsiteY0" fmla="*/ 376023 h 386672"/>
                <a:gd name="connsiteX1" fmla="*/ 392005 w 489784"/>
                <a:gd name="connsiteY1" fmla="*/ 359525 h 386672"/>
                <a:gd name="connsiteX2" fmla="*/ 352822 w 489784"/>
                <a:gd name="connsiteY2" fmla="*/ 359782 h 386672"/>
                <a:gd name="connsiteX3" fmla="*/ 336840 w 489784"/>
                <a:gd name="connsiteY3" fmla="*/ 343800 h 386672"/>
                <a:gd name="connsiteX4" fmla="*/ 296884 w 489784"/>
                <a:gd name="connsiteY4" fmla="*/ 339418 h 386672"/>
                <a:gd name="connsiteX5" fmla="*/ 297657 w 489784"/>
                <a:gd name="connsiteY5" fmla="*/ 307710 h 386672"/>
                <a:gd name="connsiteX6" fmla="*/ 261826 w 489784"/>
                <a:gd name="connsiteY6" fmla="*/ 275746 h 386672"/>
                <a:gd name="connsiteX7" fmla="*/ 245328 w 489784"/>
                <a:gd name="connsiteY7" fmla="*/ 270332 h 386672"/>
                <a:gd name="connsiteX8" fmla="*/ 190936 w 489784"/>
                <a:gd name="connsiteY8" fmla="*/ 213105 h 386672"/>
                <a:gd name="connsiteX9" fmla="*/ 145824 w 489784"/>
                <a:gd name="connsiteY9" fmla="*/ 227540 h 386672"/>
                <a:gd name="connsiteX10" fmla="*/ 125717 w 489784"/>
                <a:gd name="connsiteY10" fmla="*/ 248421 h 386672"/>
                <a:gd name="connsiteX11" fmla="*/ 95299 w 489784"/>
                <a:gd name="connsiteY11" fmla="*/ 237336 h 386672"/>
                <a:gd name="connsiteX12" fmla="*/ 77770 w 489784"/>
                <a:gd name="connsiteY12" fmla="*/ 216971 h 386672"/>
                <a:gd name="connsiteX13" fmla="*/ 61014 w 489784"/>
                <a:gd name="connsiteY13" fmla="*/ 230118 h 386672"/>
                <a:gd name="connsiteX14" fmla="*/ 45031 w 489784"/>
                <a:gd name="connsiteY14" fmla="*/ 228056 h 386672"/>
                <a:gd name="connsiteX15" fmla="*/ 30596 w 489784"/>
                <a:gd name="connsiteY15" fmla="*/ 213105 h 386672"/>
                <a:gd name="connsiteX16" fmla="*/ 28791 w 489784"/>
                <a:gd name="connsiteY16" fmla="*/ 172891 h 386672"/>
                <a:gd name="connsiteX17" fmla="*/ 13066 w 489784"/>
                <a:gd name="connsiteY17" fmla="*/ 158713 h 386672"/>
                <a:gd name="connsiteX18" fmla="*/ 13324 w 489784"/>
                <a:gd name="connsiteY18" fmla="*/ 143761 h 386672"/>
                <a:gd name="connsiteX19" fmla="*/ 25698 w 489784"/>
                <a:gd name="connsiteY19" fmla="*/ 137575 h 386672"/>
                <a:gd name="connsiteX20" fmla="*/ 30853 w 489784"/>
                <a:gd name="connsiteY20" fmla="*/ 34462 h 386672"/>
                <a:gd name="connsiteX21" fmla="*/ 69263 w 489784"/>
                <a:gd name="connsiteY21" fmla="*/ 24666 h 386672"/>
                <a:gd name="connsiteX22" fmla="*/ 80605 w 489784"/>
                <a:gd name="connsiteY22" fmla="*/ 13066 h 386672"/>
                <a:gd name="connsiteX23" fmla="*/ 138090 w 489784"/>
                <a:gd name="connsiteY23" fmla="*/ 103805 h 386672"/>
                <a:gd name="connsiteX24" fmla="*/ 450779 w 489784"/>
                <a:gd name="connsiteY24" fmla="*/ 199700 h 386672"/>
                <a:gd name="connsiteX25" fmla="*/ 493571 w 489784"/>
                <a:gd name="connsiteY25" fmla="*/ 253576 h 386672"/>
                <a:gd name="connsiteX26" fmla="*/ 485322 w 489784"/>
                <a:gd name="connsiteY26" fmla="*/ 310288 h 386672"/>
                <a:gd name="connsiteX27" fmla="*/ 463668 w 489784"/>
                <a:gd name="connsiteY27" fmla="*/ 311835 h 386672"/>
                <a:gd name="connsiteX28" fmla="*/ 451037 w 489784"/>
                <a:gd name="connsiteY28" fmla="*/ 336582 h 386672"/>
                <a:gd name="connsiteX29" fmla="*/ 428610 w 489784"/>
                <a:gd name="connsiteY29" fmla="*/ 340449 h 386672"/>
                <a:gd name="connsiteX30" fmla="*/ 410565 w 489784"/>
                <a:gd name="connsiteY30" fmla="*/ 376023 h 38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89784" h="386672">
                  <a:moveTo>
                    <a:pt x="410565" y="376023"/>
                  </a:moveTo>
                  <a:lnTo>
                    <a:pt x="392005" y="359525"/>
                  </a:lnTo>
                  <a:lnTo>
                    <a:pt x="352822" y="359782"/>
                  </a:lnTo>
                  <a:lnTo>
                    <a:pt x="336840" y="343800"/>
                  </a:lnTo>
                  <a:lnTo>
                    <a:pt x="296884" y="339418"/>
                  </a:lnTo>
                  <a:lnTo>
                    <a:pt x="297657" y="307710"/>
                  </a:lnTo>
                  <a:lnTo>
                    <a:pt x="261826" y="275746"/>
                  </a:lnTo>
                  <a:lnTo>
                    <a:pt x="245328" y="270332"/>
                  </a:lnTo>
                  <a:lnTo>
                    <a:pt x="190936" y="213105"/>
                  </a:lnTo>
                  <a:lnTo>
                    <a:pt x="145824" y="227540"/>
                  </a:lnTo>
                  <a:lnTo>
                    <a:pt x="125717" y="248421"/>
                  </a:lnTo>
                  <a:lnTo>
                    <a:pt x="95299" y="237336"/>
                  </a:lnTo>
                  <a:lnTo>
                    <a:pt x="77770" y="216971"/>
                  </a:lnTo>
                  <a:lnTo>
                    <a:pt x="61014" y="230118"/>
                  </a:lnTo>
                  <a:lnTo>
                    <a:pt x="45031" y="228056"/>
                  </a:lnTo>
                  <a:lnTo>
                    <a:pt x="30596" y="213105"/>
                  </a:lnTo>
                  <a:lnTo>
                    <a:pt x="28791" y="172891"/>
                  </a:lnTo>
                  <a:lnTo>
                    <a:pt x="13066" y="158713"/>
                  </a:lnTo>
                  <a:lnTo>
                    <a:pt x="13324" y="143761"/>
                  </a:lnTo>
                  <a:lnTo>
                    <a:pt x="25698" y="137575"/>
                  </a:lnTo>
                  <a:lnTo>
                    <a:pt x="30853" y="34462"/>
                  </a:lnTo>
                  <a:lnTo>
                    <a:pt x="69263" y="24666"/>
                  </a:lnTo>
                  <a:lnTo>
                    <a:pt x="80605" y="13066"/>
                  </a:lnTo>
                  <a:lnTo>
                    <a:pt x="138090" y="103805"/>
                  </a:lnTo>
                  <a:lnTo>
                    <a:pt x="450779" y="199700"/>
                  </a:lnTo>
                  <a:lnTo>
                    <a:pt x="493571" y="253576"/>
                  </a:lnTo>
                  <a:lnTo>
                    <a:pt x="485322" y="310288"/>
                  </a:lnTo>
                  <a:lnTo>
                    <a:pt x="463668" y="311835"/>
                  </a:lnTo>
                  <a:lnTo>
                    <a:pt x="451037" y="336582"/>
                  </a:lnTo>
                  <a:lnTo>
                    <a:pt x="428610" y="340449"/>
                  </a:lnTo>
                  <a:lnTo>
                    <a:pt x="410565" y="37602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437" cap="rnd">
              <a:solidFill>
                <a:srgbClr val="F9F9F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Shape 144"/>
            <p:cNvSpPr/>
            <p:nvPr/>
          </p:nvSpPr>
          <p:spPr>
            <a:xfrm>
              <a:off x="7690358" y="4305186"/>
              <a:ext cx="95238" cy="9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25400">
              <a:solidFill>
                <a:srgbClr val="000000">
                  <a:alpha val="0"/>
                </a:srgbClr>
              </a:solidFill>
              <a:miter lim="400000"/>
            </a:ln>
          </p:spPr>
          <p:txBody>
            <a:bodyPr lIns="0" tIns="0" rIns="0" bIns="0" anchor="ctr"/>
            <a:lstStyle/>
            <a:p>
              <a:pPr marL="0" marR="0" lvl="0" indent="0" algn="l" defTabSz="2920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Lato" charset="0"/>
                <a:ea typeface="Lato" charset="0"/>
                <a:cs typeface="Lato" charset="0"/>
              </a:endParaRPr>
            </a:p>
          </p:txBody>
        </p:sp>
      </p:grpSp>
      <p:pic>
        <p:nvPicPr>
          <p:cNvPr id="137" name="Picture 136" descr="A close up of a logo&#10;&#10;Description automatically generated">
            <a:extLst>
              <a:ext uri="{FF2B5EF4-FFF2-40B4-BE49-F238E27FC236}">
                <a16:creationId xmlns:a16="http://schemas.microsoft.com/office/drawing/2014/main" id="{D07C6CD4-66F6-3946-90D8-886D8E17B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6804788"/>
            <a:ext cx="12192000" cy="51170"/>
          </a:xfrm>
          <a:prstGeom prst="rect">
            <a:avLst/>
          </a:prstGeom>
        </p:spPr>
      </p:pic>
      <p:sp>
        <p:nvSpPr>
          <p:cNvPr id="275" name="TextBox 274">
            <a:extLst>
              <a:ext uri="{FF2B5EF4-FFF2-40B4-BE49-F238E27FC236}">
                <a16:creationId xmlns:a16="http://schemas.microsoft.com/office/drawing/2014/main" id="{851314B8-1D81-4686-8086-E3FD3771816B}"/>
              </a:ext>
            </a:extLst>
          </p:cNvPr>
          <p:cNvSpPr txBox="1"/>
          <p:nvPr/>
        </p:nvSpPr>
        <p:spPr>
          <a:xfrm>
            <a:off x="8489695" y="1129852"/>
            <a:ext cx="32650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map is editable. Double-click on a county or city to select it. Then you can change the fill color or outline to emphasize certain areas of the map.</a:t>
            </a:r>
          </a:p>
        </p:txBody>
      </p:sp>
    </p:spTree>
    <p:extLst>
      <p:ext uri="{BB962C8B-B14F-4D97-AF65-F5344CB8AC3E}">
        <p14:creationId xmlns:p14="http://schemas.microsoft.com/office/powerpoint/2010/main" val="96761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MNI">
      <a:dk1>
        <a:srgbClr val="000000"/>
      </a:dk1>
      <a:lt1>
        <a:srgbClr val="FFFFFF"/>
      </a:lt1>
      <a:dk2>
        <a:srgbClr val="333333"/>
      </a:dk2>
      <a:lt2>
        <a:srgbClr val="666666"/>
      </a:lt2>
      <a:accent1>
        <a:srgbClr val="304160"/>
      </a:accent1>
      <a:accent2>
        <a:srgbClr val="337585"/>
      </a:accent2>
      <a:accent3>
        <a:srgbClr val="769AAA"/>
      </a:accent3>
      <a:accent4>
        <a:srgbClr val="8BC0B2"/>
      </a:accent4>
      <a:accent5>
        <a:srgbClr val="EAB56F"/>
      </a:accent5>
      <a:accent6>
        <a:srgbClr val="7B775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NI PowerPoint Template_Virginia" id="{B91C04C5-383C-6D47-AC09-5C96ECBFBD67}" vid="{F751847E-2D99-B642-8C32-F359B6028FF4}"/>
    </a:ext>
  </a:extLst>
</a:theme>
</file>

<file path=ppt/theme/theme2.xml><?xml version="1.0" encoding="utf-8"?>
<a:theme xmlns:a="http://schemas.openxmlformats.org/drawingml/2006/main" name="1_Office Theme">
  <a:themeElements>
    <a:clrScheme name="OMNI">
      <a:dk1>
        <a:srgbClr val="000000"/>
      </a:dk1>
      <a:lt1>
        <a:srgbClr val="FFFFFF"/>
      </a:lt1>
      <a:dk2>
        <a:srgbClr val="333333"/>
      </a:dk2>
      <a:lt2>
        <a:srgbClr val="666666"/>
      </a:lt2>
      <a:accent1>
        <a:srgbClr val="304160"/>
      </a:accent1>
      <a:accent2>
        <a:srgbClr val="337585"/>
      </a:accent2>
      <a:accent3>
        <a:srgbClr val="769AAA"/>
      </a:accent3>
      <a:accent4>
        <a:srgbClr val="8BC0B2"/>
      </a:accent4>
      <a:accent5>
        <a:srgbClr val="EAB56F"/>
      </a:accent5>
      <a:accent6>
        <a:srgbClr val="7B775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NI PowerPoint Template_Virginia" id="{B355C633-1743-4822-A5C6-175A16D7AB93}" vid="{2816CBD5-0480-4927-93A5-72A21D8A74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 PowerPoint Template_Virginia</Template>
  <TotalTime>2857</TotalTime>
  <Words>137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DengXian</vt:lpstr>
      <vt:lpstr>맑은 고딕</vt:lpstr>
      <vt:lpstr>ＭＳ Ｐゴシック</vt:lpstr>
      <vt:lpstr>Arial</vt:lpstr>
      <vt:lpstr>Calibri</vt:lpstr>
      <vt:lpstr>Calibri Light</vt:lpstr>
      <vt:lpstr>Lato</vt:lpstr>
      <vt:lpstr>Lato Black</vt:lpstr>
      <vt:lpstr>Lato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Winston</dc:creator>
  <cp:lastModifiedBy>Julia Simhai</cp:lastModifiedBy>
  <cp:revision>238</cp:revision>
  <cp:lastPrinted>2019-02-20T23:31:11Z</cp:lastPrinted>
  <dcterms:created xsi:type="dcterms:W3CDTF">2019-02-07T17:28:20Z</dcterms:created>
  <dcterms:modified xsi:type="dcterms:W3CDTF">2019-03-11T16:28:47Z</dcterms:modified>
</cp:coreProperties>
</file>